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0" r:id="rId3"/>
    <p:sldId id="269" r:id="rId4"/>
    <p:sldId id="271" r:id="rId5"/>
    <p:sldId id="272" r:id="rId6"/>
    <p:sldId id="273" r:id="rId7"/>
    <p:sldId id="274" r:id="rId8"/>
    <p:sldId id="275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55" d="100"/>
          <a:sy n="55" d="100"/>
        </p:scale>
        <p:origin x="941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879E8-CDBD-4852-84A6-65FF8283F975}" type="datetimeFigureOut">
              <a:rPr lang="fr-FR" smtClean="0"/>
              <a:pPr/>
              <a:t>08/11/2021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2F93D-3145-42C2-BE3D-5FAC19BF31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4A865E-155C-4AA3-B1AC-78497121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OCAMLLEX :</a:t>
            </a:r>
            <a:b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un générateur d’analyseur lexical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7E54B2-CDB4-4D08-AC07-F5BED23FF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17638"/>
            <a:ext cx="8291264" cy="23714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Le générateur d’analyseur lexical du monde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Ocaml</a:t>
            </a:r>
            <a:r>
              <a:rPr lang="fr-FR" sz="2000" dirty="0"/>
              <a:t> 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Semblable à d’autres  générateurs  d’analyseurs (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sz="2000" dirty="0"/>
              <a:t>) , avec quelques particularités</a:t>
            </a:r>
          </a:p>
          <a:p>
            <a:endParaRPr lang="fr-FR" sz="2000" dirty="0"/>
          </a:p>
          <a:p>
            <a:r>
              <a:rPr lang="fr-FR" sz="2000" dirty="0"/>
              <a:t>Couplé à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ocamlyacc</a:t>
            </a:r>
            <a:r>
              <a:rPr lang="fr-FR" sz="2000" dirty="0"/>
              <a:t> ou 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menhir</a:t>
            </a:r>
            <a:r>
              <a:rPr lang="fr-FR" sz="2000" dirty="0"/>
              <a:t> pour réaliser la partie « </a:t>
            </a:r>
            <a:r>
              <a:rPr lang="fr-FR" sz="2000" dirty="0" err="1"/>
              <a:t>front-end</a:t>
            </a:r>
            <a:r>
              <a:rPr lang="fr-FR" sz="2000" dirty="0"/>
              <a:t> » d’un compilateur</a:t>
            </a:r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363053B-A579-42BA-8B02-6CBD6DD19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04"/>
    </mc:Choice>
    <mc:Fallback xmlns="">
      <p:transition spd="slow" advTm="62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6DC6C-BA9D-485A-B3BD-F1EB733A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général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243600-3736-4882-8229-5082DA4BBAB3}"/>
              </a:ext>
            </a:extLst>
          </p:cNvPr>
          <p:cNvSpPr/>
          <p:nvPr/>
        </p:nvSpPr>
        <p:spPr>
          <a:xfrm>
            <a:off x="3307117" y="3757790"/>
            <a:ext cx="3320305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ocamllex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fr-FR" i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options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fr-FR" dirty="0" err="1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tpLex.mll</a:t>
            </a:r>
            <a:endParaRPr lang="fr-FR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E6C1E0-C8D7-40D8-8604-BC0B77874A4F}"/>
              </a:ext>
            </a:extLst>
          </p:cNvPr>
          <p:cNvSpPr txBox="1"/>
          <p:nvPr/>
        </p:nvSpPr>
        <p:spPr>
          <a:xfrm>
            <a:off x="7389020" y="4193678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tpLex.ml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85E63E5-514D-484C-B6BC-57CA6E513E6C}"/>
              </a:ext>
            </a:extLst>
          </p:cNvPr>
          <p:cNvCxnSpPr>
            <a:cxnSpLocks/>
          </p:cNvCxnSpPr>
          <p:nvPr/>
        </p:nvCxnSpPr>
        <p:spPr>
          <a:xfrm>
            <a:off x="6713051" y="4405670"/>
            <a:ext cx="733267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7749C57-366E-4940-9328-0A882CF871F8}"/>
              </a:ext>
            </a:extLst>
          </p:cNvPr>
          <p:cNvSpPr txBox="1"/>
          <p:nvPr/>
        </p:nvSpPr>
        <p:spPr>
          <a:xfrm>
            <a:off x="327481" y="2097132"/>
            <a:ext cx="2295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ast.ml</a:t>
            </a:r>
          </a:p>
          <a:p>
            <a:pPr algn="ctr"/>
            <a:r>
              <a:rPr lang="fr-FR" sz="2000" dirty="0"/>
              <a:t>(définition de types)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F4830A-0B31-4DD5-AD61-247799BE4A53}"/>
              </a:ext>
            </a:extLst>
          </p:cNvPr>
          <p:cNvSpPr txBox="1"/>
          <p:nvPr/>
        </p:nvSpPr>
        <p:spPr>
          <a:xfrm>
            <a:off x="339208" y="1361127"/>
            <a:ext cx="2530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tpParse.mly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FR" sz="2000" dirty="0"/>
              <a:t>(grammaire)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8C50E22-6C21-4191-A679-A26E3BA11B2C}"/>
              </a:ext>
            </a:extLst>
          </p:cNvPr>
          <p:cNvCxnSpPr>
            <a:cxnSpLocks/>
          </p:cNvCxnSpPr>
          <p:nvPr/>
        </p:nvCxnSpPr>
        <p:spPr>
          <a:xfrm>
            <a:off x="2405577" y="5884025"/>
            <a:ext cx="57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FE831F3-FA9B-458B-97C6-17BBFF03464C}"/>
              </a:ext>
            </a:extLst>
          </p:cNvPr>
          <p:cNvCxnSpPr>
            <a:cxnSpLocks/>
          </p:cNvCxnSpPr>
          <p:nvPr/>
        </p:nvCxnSpPr>
        <p:spPr>
          <a:xfrm>
            <a:off x="2522728" y="2331784"/>
            <a:ext cx="57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28028-1B3B-4A7D-A5BC-8E9D0A5BA478}"/>
              </a:ext>
            </a:extLst>
          </p:cNvPr>
          <p:cNvSpPr/>
          <p:nvPr/>
        </p:nvSpPr>
        <p:spPr>
          <a:xfrm>
            <a:off x="3275856" y="1417638"/>
            <a:ext cx="3320304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menhir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fr-FR" i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options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fr-FR" dirty="0" err="1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tpParse.mly</a:t>
            </a:r>
            <a:endParaRPr lang="fr-FR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6CE9F3-0929-4177-9342-BD36F95CF39B}"/>
              </a:ext>
            </a:extLst>
          </p:cNvPr>
          <p:cNvSpPr txBox="1"/>
          <p:nvPr/>
        </p:nvSpPr>
        <p:spPr>
          <a:xfrm>
            <a:off x="7275495" y="15379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tpParse.ml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8059695-AAF1-466E-9E06-8BA9D3B533EF}"/>
              </a:ext>
            </a:extLst>
          </p:cNvPr>
          <p:cNvCxnSpPr>
            <a:cxnSpLocks/>
          </p:cNvCxnSpPr>
          <p:nvPr/>
        </p:nvCxnSpPr>
        <p:spPr>
          <a:xfrm>
            <a:off x="6627423" y="1715931"/>
            <a:ext cx="648072" cy="1538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F1DBD8F-3F5E-40E5-B38C-3CD213261BF8}"/>
              </a:ext>
            </a:extLst>
          </p:cNvPr>
          <p:cNvSpPr txBox="1"/>
          <p:nvPr/>
        </p:nvSpPr>
        <p:spPr>
          <a:xfrm>
            <a:off x="7275495" y="210771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tpParse.mli</a:t>
            </a:r>
            <a:endParaRPr lang="fr-F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5E8C885-CB95-4E23-8B13-3433768B47D3}"/>
              </a:ext>
            </a:extLst>
          </p:cNvPr>
          <p:cNvCxnSpPr>
            <a:cxnSpLocks/>
          </p:cNvCxnSpPr>
          <p:nvPr/>
        </p:nvCxnSpPr>
        <p:spPr>
          <a:xfrm>
            <a:off x="6627423" y="2285656"/>
            <a:ext cx="648072" cy="1538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E40EFC3-B4B2-4534-BB39-30EEF796B9BC}"/>
              </a:ext>
            </a:extLst>
          </p:cNvPr>
          <p:cNvSpPr txBox="1"/>
          <p:nvPr/>
        </p:nvSpPr>
        <p:spPr>
          <a:xfrm>
            <a:off x="457200" y="5608514"/>
            <a:ext cx="1948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Fichiers 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.ml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D8772A2-B8A2-46B2-BD62-0E28B0F99D36}"/>
              </a:ext>
            </a:extLst>
          </p:cNvPr>
          <p:cNvCxnSpPr>
            <a:cxnSpLocks/>
          </p:cNvCxnSpPr>
          <p:nvPr/>
        </p:nvCxnSpPr>
        <p:spPr>
          <a:xfrm>
            <a:off x="2482880" y="1731005"/>
            <a:ext cx="57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998BFB0-E443-49B8-AFDF-FDC5D0941296}"/>
              </a:ext>
            </a:extLst>
          </p:cNvPr>
          <p:cNvSpPr/>
          <p:nvPr/>
        </p:nvSpPr>
        <p:spPr>
          <a:xfrm>
            <a:off x="3101378" y="5280312"/>
            <a:ext cx="3837983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ocamlc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 </a:t>
            </a:r>
            <a:r>
              <a:rPr lang="fr-FR" i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options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fr-FR" i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</a:rPr>
              <a:t>vos-fichiers </a:t>
            </a:r>
            <a:r>
              <a:rPr lang="fr-FR" i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.ml </a:t>
            </a:r>
            <a:r>
              <a:rPr lang="fr-FR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tpParse.ml tpLex.ml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7390E23-FC63-4314-AD92-189DE0C34F46}"/>
              </a:ext>
            </a:extLst>
          </p:cNvPr>
          <p:cNvCxnSpPr>
            <a:cxnSpLocks/>
          </p:cNvCxnSpPr>
          <p:nvPr/>
        </p:nvCxnSpPr>
        <p:spPr>
          <a:xfrm>
            <a:off x="2642838" y="4185192"/>
            <a:ext cx="57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F8FF1358-F042-40FF-9DEC-E3C771BF81FF}"/>
              </a:ext>
            </a:extLst>
          </p:cNvPr>
          <p:cNvSpPr txBox="1"/>
          <p:nvPr/>
        </p:nvSpPr>
        <p:spPr>
          <a:xfrm>
            <a:off x="339208" y="3814372"/>
            <a:ext cx="2530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tpParse.mli</a:t>
            </a:r>
            <a:endParaRPr lang="fr-F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FR" sz="2000" dirty="0"/>
              <a:t>(définition des </a:t>
            </a:r>
            <a:r>
              <a:rPr lang="fr-FR" sz="2000" dirty="0" err="1"/>
              <a:t>tokens</a:t>
            </a:r>
            <a:r>
              <a:rPr lang="fr-FR" sz="2000" dirty="0"/>
              <a:t>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0737346-DD79-404F-9C6F-9534A02480FA}"/>
              </a:ext>
            </a:extLst>
          </p:cNvPr>
          <p:cNvSpPr txBox="1"/>
          <p:nvPr/>
        </p:nvSpPr>
        <p:spPr>
          <a:xfrm>
            <a:off x="7732658" y="5683970"/>
            <a:ext cx="1314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Exécutable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6B94AD5-755C-45D8-AA2F-15C003B02F73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939361" y="5884026"/>
            <a:ext cx="793297" cy="835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2A7578-005E-405D-9DC8-79681FABE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2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40"/>
    </mc:Choice>
    <mc:Fallback xmlns="">
      <p:transition spd="slow" advTm="141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077" x="1622425" y="4402138"/>
          <p14:tracePt t="110184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4111E-DF92-4F11-A763-EDA32CFA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/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Extrait du fichier </a:t>
            </a:r>
            <a:r>
              <a:rPr lang="fr-FR" sz="2800" b="1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tpParse.mly</a:t>
            </a:r>
            <a:r>
              <a:rPr lang="fr-FR" sz="28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(menhir)</a:t>
            </a:r>
            <a:endParaRPr lang="fr-FR" sz="2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0CA05-EC83-49A0-A11E-2EFEC203B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4000" indent="0">
              <a:buNone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ID STRING</a:t>
            </a:r>
          </a:p>
          <a:p>
            <a:pPr marL="144000" indent="0">
              <a:buNone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CSTE</a:t>
            </a:r>
          </a:p>
          <a:p>
            <a:pPr marL="144000" indent="0">
              <a:buNone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Ast.opComp</a:t>
            </a: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RELOP</a:t>
            </a:r>
          </a:p>
          <a:p>
            <a:pPr marL="144000" indent="0">
              <a:buNone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PLUS MINUS TIMES DIV</a:t>
            </a:r>
          </a:p>
          <a:p>
            <a:pPr marL="144000" indent="0">
              <a:buNone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LPAREN RPAREN</a:t>
            </a:r>
          </a:p>
          <a:p>
            <a:pPr marL="144000" indent="0">
              <a:buNone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SEMICOLON COMMA</a:t>
            </a:r>
          </a:p>
          <a:p>
            <a:pPr marL="144000" indent="0">
              <a:buNone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IF THEN ELSE</a:t>
            </a:r>
          </a:p>
          <a:p>
            <a:pPr marL="144000" indent="0">
              <a:buNone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UMINUS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4000" indent="0">
              <a:buNone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5C27BCAE-662B-4E69-8549-E1F553CBF6D2}"/>
              </a:ext>
            </a:extLst>
          </p:cNvPr>
          <p:cNvSpPr/>
          <p:nvPr/>
        </p:nvSpPr>
        <p:spPr>
          <a:xfrm>
            <a:off x="5580112" y="1916832"/>
            <a:ext cx="2664296" cy="720080"/>
          </a:xfrm>
          <a:prstGeom prst="wedgeRectCallout">
            <a:avLst>
              <a:gd name="adj1" fmla="val -129683"/>
              <a:gd name="adj2" fmla="val -5182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Type </a:t>
            </a:r>
            <a:r>
              <a:rPr lang="fr-FR" dirty="0" err="1">
                <a:solidFill>
                  <a:srgbClr val="C00000"/>
                </a:solidFill>
              </a:rPr>
              <a:t>ocaml</a:t>
            </a:r>
            <a:r>
              <a:rPr lang="fr-FR" dirty="0">
                <a:solidFill>
                  <a:srgbClr val="C00000"/>
                </a:solidFill>
              </a:rPr>
              <a:t> de la valeur lexicale du </a:t>
            </a:r>
            <a:r>
              <a:rPr lang="fr-FR" dirty="0" err="1">
                <a:solidFill>
                  <a:srgbClr val="C00000"/>
                </a:solidFill>
              </a:rPr>
              <a:t>token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5" name="Bulle narrative : rectangle 4">
            <a:extLst>
              <a:ext uri="{FF2B5EF4-FFF2-40B4-BE49-F238E27FC236}">
                <a16:creationId xmlns:a16="http://schemas.microsoft.com/office/drawing/2014/main" id="{CBC914DD-A92E-40FB-9EA7-DF56EE197E60}"/>
              </a:ext>
            </a:extLst>
          </p:cNvPr>
          <p:cNvSpPr/>
          <p:nvPr/>
        </p:nvSpPr>
        <p:spPr>
          <a:xfrm>
            <a:off x="4427984" y="4688835"/>
            <a:ext cx="2664296" cy="720080"/>
          </a:xfrm>
          <a:prstGeom prst="wedgeRectCallout">
            <a:avLst>
              <a:gd name="adj1" fmla="val -95362"/>
              <a:gd name="adj2" fmla="val -1877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« pseudo » </a:t>
            </a:r>
            <a:r>
              <a:rPr lang="fr-FR" dirty="0" err="1">
                <a:solidFill>
                  <a:srgbClr val="C00000"/>
                </a:solidFill>
              </a:rPr>
              <a:t>token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6" name="Bulle narrative : rectangle 5">
            <a:extLst>
              <a:ext uri="{FF2B5EF4-FFF2-40B4-BE49-F238E27FC236}">
                <a16:creationId xmlns:a16="http://schemas.microsoft.com/office/drawing/2014/main" id="{19C6B1BB-4194-4C3C-9012-4AECDDC1359C}"/>
              </a:ext>
            </a:extLst>
          </p:cNvPr>
          <p:cNvSpPr/>
          <p:nvPr/>
        </p:nvSpPr>
        <p:spPr>
          <a:xfrm>
            <a:off x="2051720" y="5863282"/>
            <a:ext cx="2664296" cy="720080"/>
          </a:xfrm>
          <a:prstGeom prst="wedgeRectCallout">
            <a:avLst>
              <a:gd name="adj1" fmla="val -35989"/>
              <a:gd name="adj2" fmla="val -10749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« End of file »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DA3F9D0-AACE-4D38-BB09-A551E23B2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0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784"/>
    </mc:Choice>
    <mc:Fallback xmlns="">
      <p:transition spd="slow" advTm="19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0CA05-EC83-49A0-A11E-2EFEC203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336704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36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Extrait du fichier </a:t>
            </a:r>
            <a:r>
              <a:rPr lang="fr-FR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tpParse.mli</a:t>
            </a:r>
            <a:r>
              <a:rPr lang="fr-FR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36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produit par </a:t>
            </a:r>
            <a:r>
              <a:rPr lang="fr-FR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menhir</a:t>
            </a: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UMINUS</a:t>
            </a:r>
            <a:endParaRPr lang="fr-FR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endParaRPr lang="fr-FR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THEN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 of (string)</a:t>
            </a:r>
            <a:endParaRPr lang="fr-FR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SEMICOLON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RPAREN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RELOP of (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Ast.opComp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fr-FR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PLUS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MINUS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LPAREN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IF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ID of (string)</a:t>
            </a:r>
            <a:endParaRPr lang="fr-FR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EOF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ELSE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DIV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CSTE of (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fr-FR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COMMA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buNone/>
            </a:pPr>
            <a:b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4000" indent="0">
              <a:buNone/>
            </a:pP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E96EBDCC-8C82-4ADD-B167-D929F61CF905}"/>
              </a:ext>
            </a:extLst>
          </p:cNvPr>
          <p:cNvSpPr/>
          <p:nvPr/>
        </p:nvSpPr>
        <p:spPr>
          <a:xfrm>
            <a:off x="3851920" y="1052736"/>
            <a:ext cx="5076180" cy="1296144"/>
          </a:xfrm>
          <a:prstGeom prst="wedgeRectCallout">
            <a:avLst>
              <a:gd name="adj1" fmla="val -80919"/>
              <a:gd name="adj2" fmla="val -4671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Type  « construit » </a:t>
            </a:r>
            <a:r>
              <a:rPr lang="fr-FR" dirty="0" err="1">
                <a:solidFill>
                  <a:srgbClr val="C00000"/>
                </a:solidFill>
              </a:rPr>
              <a:t>ocaml</a:t>
            </a:r>
            <a:r>
              <a:rPr lang="fr-FR" dirty="0">
                <a:solidFill>
                  <a:srgbClr val="C00000"/>
                </a:solidFill>
              </a:rPr>
              <a:t> :</a:t>
            </a:r>
          </a:p>
          <a:p>
            <a:pPr algn="ctr"/>
            <a:r>
              <a:rPr lang="fr-FR" dirty="0">
                <a:solidFill>
                  <a:srgbClr val="C00000"/>
                </a:solidFill>
              </a:rPr>
              <a:t>chaque constructeur correspond </a:t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> à un </a:t>
            </a:r>
            <a:r>
              <a:rPr lang="fr-FR" dirty="0" err="1">
                <a:solidFill>
                  <a:srgbClr val="C00000"/>
                </a:solidFill>
              </a:rPr>
              <a:t>token</a:t>
            </a:r>
            <a:r>
              <a:rPr lang="fr-FR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fr-FR" dirty="0">
                <a:solidFill>
                  <a:srgbClr val="C00000"/>
                </a:solidFill>
              </a:rPr>
              <a:t>Pour les </a:t>
            </a:r>
            <a:r>
              <a:rPr lang="fr-FR" dirty="0" err="1">
                <a:solidFill>
                  <a:srgbClr val="C00000"/>
                </a:solidFill>
              </a:rPr>
              <a:t>tokens</a:t>
            </a:r>
            <a:r>
              <a:rPr lang="fr-FR" dirty="0">
                <a:solidFill>
                  <a:srgbClr val="C00000"/>
                </a:solidFill>
              </a:rPr>
              <a:t> « 	avec valeur » on spécifie le type de cette dernière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2A7097-FA96-4DD7-B171-18FCE93C67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57"/>
    </mc:Choice>
    <mc:Fallback xmlns="">
      <p:transition spd="slow" advTm="101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0CA05-EC83-49A0-A11E-2EFEC203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33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</a:rPr>
              <a:t>Extrait du fichier 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ast.ml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(à fournir vous-même)</a:t>
            </a:r>
          </a:p>
          <a:p>
            <a:pPr marL="108000" indent="0">
              <a:spcBef>
                <a:spcPts val="600"/>
              </a:spcBef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spcBef>
                <a:spcPts val="600"/>
              </a:spcBef>
              <a:buNone/>
            </a:pP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Le type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opComp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encode les opérateurs de comparaison: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opComp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Eq |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Neq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Le | Gt | Ge</a:t>
            </a:r>
          </a:p>
          <a:p>
            <a:pPr marL="108000" indent="0">
              <a:spcBef>
                <a:spcPts val="600"/>
              </a:spcBef>
              <a:buNone/>
            </a:pP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spcBef>
                <a:spcPts val="600"/>
              </a:spcBef>
              <a:buNone/>
            </a:pP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Sert pour la « valeur lexicale »  pour les opérateurs de comparaison (</a:t>
            </a:r>
            <a:r>
              <a:rPr lang="fr-FR" sz="2000" dirty="0" err="1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token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fr-FR" sz="20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RELOP</a:t>
            </a: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</a:p>
          <a:p>
            <a:pPr marL="108000" indent="0">
              <a:spcBef>
                <a:spcPts val="600"/>
              </a:spcBef>
              <a:buNone/>
            </a:pPr>
            <a:endParaRPr lang="fr-FR" sz="2000" dirty="0">
              <a:latin typeface="Verdana" panose="020B0604030504040204" pitchFamily="34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marL="108000" indent="0">
              <a:spcBef>
                <a:spcPts val="600"/>
              </a:spcBef>
              <a:buNone/>
            </a:pPr>
            <a:r>
              <a:rPr lang="fr-FR" sz="20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Dans la grammaire on ne distinguera pas les 6 opérateurs de comparaison, mais la partie « valeur » permettra de récupérer l’information sur l’opérateur de comparaison utilisé du texte.</a:t>
            </a:r>
          </a:p>
          <a:p>
            <a:pPr marL="108000" indent="0">
              <a:spcBef>
                <a:spcPts val="600"/>
              </a:spcBef>
              <a:buNone/>
            </a:pPr>
            <a:r>
              <a:rPr lang="fr-FR" sz="2000" i="1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Faisable seulement si tous ces opérateurs ont même niveau de priorité et même associativité !</a:t>
            </a:r>
            <a:endParaRPr lang="fr-FR" i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A8DAF6-EF20-4559-A6EF-AE7BD5EA4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6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74"/>
    </mc:Choice>
    <mc:Fallback xmlns="">
      <p:transition spd="slow" advTm="68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0CA05-EC83-49A0-A11E-2EFEC203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56" y="1196752"/>
            <a:ext cx="8507288" cy="5184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(* code CAML qui sera copié en tête du fichier produit *)</a:t>
            </a: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open </a:t>
            </a:r>
            <a:r>
              <a:rPr lang="fr-F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open </a:t>
            </a:r>
            <a:r>
              <a:rPr lang="fr-F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TpParse</a:t>
            </a:r>
            <a:endParaRPr lang="fr-F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open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Lexing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(* </a:t>
            </a:r>
            <a:r>
              <a:rPr lang="fr-FR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gere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 les </a:t>
            </a:r>
            <a:r>
              <a:rPr lang="fr-FR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numeros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 de ligne + </a:t>
            </a:r>
            <a:r>
              <a:rPr lang="fr-FR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decalage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 dans la ligne *)</a:t>
            </a: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fr-F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next_line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lexbuf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Lexing.new_line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lexbuf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(* votre code pour différencier mots-clefs et </a:t>
            </a:r>
            <a:r>
              <a:rPr lang="fr-FR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idents</a:t>
            </a:r>
            <a:r>
              <a:rPr lang="fr-FR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  <a:p>
            <a:pPr marL="0" indent="0">
              <a:buNone/>
            </a:pP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Lettre 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['a'-'z' 'A'-'Z’]         (* 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abréviations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</a:p>
          <a:p>
            <a:pPr marL="0" indent="0">
              <a:buNone/>
            </a:pP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Chiffre = ['0'-'9’]</a:t>
            </a:r>
          </a:p>
          <a:p>
            <a:pPr marL="0" indent="0">
              <a:buNone/>
            </a:pP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LC = (Lettre | Chiffre)</a:t>
            </a:r>
          </a:p>
          <a:p>
            <a:pPr marL="0" indent="0">
              <a:buNone/>
            </a:pPr>
            <a:b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0">
              <a:spcBef>
                <a:spcPts val="600"/>
              </a:spcBef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76A27CE-446B-4BDF-85DB-81257561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Structure d’un fichier .</a:t>
            </a:r>
            <a:r>
              <a:rPr lang="fr-F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mll</a:t>
            </a: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 (début)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F9DE78-FF8B-49E5-9DD7-2978451EDD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556"/>
    </mc:Choice>
    <mc:Fallback xmlns="">
      <p:transition spd="slow" advTm="168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150" x="977900" y="2014538"/>
          <p14:tracePt t="27421" x="985838" y="2022475"/>
          <p14:tracePt t="27427" x="993775" y="2030413"/>
          <p14:tracePt t="27443" x="993775" y="2039938"/>
          <p14:tracePt t="27451" x="1003300" y="2047875"/>
          <p14:tracePt t="27791" x="1011238" y="2055813"/>
          <p14:tracePt t="27799" x="1019175" y="2082800"/>
          <p14:tracePt t="27807" x="1019175" y="2098675"/>
          <p14:tracePt t="27815" x="1028700" y="2098675"/>
          <p14:tracePt t="27821" x="1036638" y="2108200"/>
          <p14:tracePt t="27829" x="1044575" y="2124075"/>
          <p14:tracePt t="27837" x="1054100" y="2141538"/>
          <p14:tracePt t="27845" x="1054100" y="2159000"/>
          <p14:tracePt t="27853" x="1062038" y="2174875"/>
          <p14:tracePt t="27861" x="1069975" y="2200275"/>
          <p14:tracePt t="27869" x="1079500" y="2217738"/>
          <p14:tracePt t="27875" x="1087438" y="2235200"/>
          <p14:tracePt t="27883" x="1096963" y="2260600"/>
          <p14:tracePt t="27891" x="1104900" y="2260600"/>
          <p14:tracePt t="27900" x="1104900" y="2268538"/>
          <p14:tracePt t="27907" x="1112838" y="2278063"/>
          <p14:tracePt t="27915" x="1122363" y="2286000"/>
          <p14:tracePt t="28039" x="1130300" y="2293938"/>
          <p14:tracePt t="28045" x="1138238" y="2311400"/>
          <p14:tracePt t="28053" x="1147763" y="2311400"/>
          <p14:tracePt t="28061" x="1147763" y="2328863"/>
          <p14:tracePt t="28069" x="1155700" y="2336800"/>
          <p14:tracePt t="28077" x="1173163" y="2354263"/>
          <p14:tracePt t="28085" x="1181100" y="2379663"/>
          <p14:tracePt t="28093" x="1206500" y="2405063"/>
          <p14:tracePt t="28101" x="1216025" y="2422525"/>
          <p14:tracePt t="28107" x="1216025" y="2438400"/>
          <p14:tracePt t="28115" x="1223963" y="2455863"/>
          <p14:tracePt t="28123" x="1231900" y="2463800"/>
          <p14:tracePt t="28139" x="1241425" y="2473325"/>
          <p14:tracePt t="28147" x="1241425" y="2481263"/>
          <p14:tracePt t="28161" x="1249363" y="2489200"/>
          <p14:tracePt t="28169" x="1249363" y="2498725"/>
          <p14:tracePt t="28177" x="1257300" y="2506663"/>
          <p14:tracePt t="28201" x="1257300" y="2516188"/>
          <p14:tracePt t="28209" x="1266825" y="2524125"/>
          <p14:tracePt t="28215" x="1274763" y="2524125"/>
          <p14:tracePt t="28239" x="1282700" y="2532063"/>
          <p14:tracePt t="28263" x="1282700" y="2541588"/>
          <p14:tracePt t="28285" x="1292225" y="2549525"/>
          <p14:tracePt t="28293" x="1300163" y="2557463"/>
          <p14:tracePt t="28301" x="1300163" y="2566988"/>
          <p14:tracePt t="28317" x="1308100" y="2574925"/>
          <p14:tracePt t="28323" x="1317625" y="2582863"/>
          <p14:tracePt t="28355" x="1325563" y="2592388"/>
          <p14:tracePt t="28363" x="1325563" y="2608263"/>
          <p14:tracePt t="28371" x="1333500" y="2625725"/>
          <p14:tracePt t="28379" x="1343025" y="2633663"/>
          <p14:tracePt t="28385" x="1350963" y="2651125"/>
          <p14:tracePt t="28393" x="1360488" y="2660650"/>
          <p14:tracePt t="28401" x="1376363" y="2686050"/>
          <p14:tracePt t="28409" x="1376363" y="2701925"/>
          <p14:tracePt t="28417" x="1385888" y="2727325"/>
          <p14:tracePt t="28425" x="1401763" y="2744788"/>
          <p14:tracePt t="28433" x="1411288" y="2762250"/>
          <p14:tracePt t="28439" x="1419225" y="2770188"/>
          <p14:tracePt t="28447" x="1419225" y="2778125"/>
          <p14:tracePt t="28455" x="1427163" y="2778125"/>
          <p14:tracePt t="28463" x="1436688" y="2787650"/>
          <p14:tracePt t="28471" x="1444625" y="2787650"/>
          <p14:tracePt t="28479" x="1444625" y="2795588"/>
          <p14:tracePt t="28525" x="1444625" y="2805113"/>
          <p14:tracePt t="28541" x="1452563" y="2805113"/>
          <p14:tracePt t="28547" x="1462088" y="2820988"/>
          <p14:tracePt t="28555" x="1470025" y="2838450"/>
          <p14:tracePt t="28571" x="1477963" y="2855913"/>
          <p14:tracePt t="28579" x="1487488" y="2855913"/>
          <p14:tracePt t="28587" x="1487488" y="2863850"/>
          <p14:tracePt t="28595" x="1495425" y="2871788"/>
          <p14:tracePt t="28603" x="1495425" y="2881313"/>
          <p14:tracePt t="28617" x="1495425" y="2889250"/>
          <p14:tracePt t="28717" x="1495425" y="2897188"/>
          <p14:tracePt t="28725" x="1504950" y="2897188"/>
          <p14:tracePt t="28733" x="1504950" y="2906713"/>
          <p14:tracePt t="28749" x="1512888" y="2914650"/>
          <p14:tracePt t="28757" x="1512888" y="2922588"/>
          <p14:tracePt t="28787" x="1512888" y="2932113"/>
          <p14:tracePt t="28795" x="1520825" y="2932113"/>
          <p14:tracePt t="28803" x="1520825" y="2940050"/>
          <p14:tracePt t="28811" x="1530350" y="2940050"/>
          <p14:tracePt t="28819" x="1530350" y="2949575"/>
          <p14:tracePt t="28827" x="1530350" y="2957513"/>
          <p14:tracePt t="28833" x="1530350" y="2965450"/>
          <p14:tracePt t="28973" x="1538288" y="2965450"/>
          <p14:tracePt t="29089" x="1546225" y="2974975"/>
          <p14:tracePt t="29097" x="1555750" y="2982913"/>
          <p14:tracePt t="29305" x="1555750" y="2990850"/>
          <p14:tracePt t="29321" x="1563688" y="3000375"/>
          <p14:tracePt t="29367" x="1571625" y="3008313"/>
          <p14:tracePt t="29391" x="1581150" y="3016250"/>
          <p14:tracePt t="29397" x="1589088" y="3025775"/>
          <p14:tracePt t="29405" x="1597025" y="3025775"/>
          <p14:tracePt t="29421" x="1597025" y="3033713"/>
          <p14:tracePt t="29521" x="1606550" y="3041650"/>
          <p14:tracePt t="29529" x="1614488" y="3051175"/>
          <p14:tracePt t="29715" x="1622425" y="3051175"/>
          <p14:tracePt t="29745" x="1622425" y="3059113"/>
          <p14:tracePt t="29769" x="1631950" y="3059113"/>
          <p14:tracePt t="35300" x="0" y="0"/>
        </p14:tracePtLst>
        <p14:tracePtLst>
          <p14:tracePt t="36050" x="1555750" y="2268538"/>
          <p14:tracePt t="36065" x="1563688" y="2268538"/>
          <p14:tracePt t="36149" x="1571625" y="2268538"/>
          <p14:tracePt t="36497" x="1597025" y="2243138"/>
          <p14:tracePt t="36505" x="1597025" y="2227263"/>
          <p14:tracePt t="36513" x="1614488" y="2209800"/>
          <p14:tracePt t="36521" x="1622425" y="2200275"/>
          <p14:tracePt t="36529" x="1631950" y="2192338"/>
          <p14:tracePt t="36535" x="1631950" y="2184400"/>
          <p14:tracePt t="36543" x="1639888" y="2174875"/>
          <p14:tracePt t="36551" x="1649413" y="2159000"/>
          <p14:tracePt t="36567" x="1657350" y="2141538"/>
          <p14:tracePt t="36575" x="1657350" y="2133600"/>
          <p14:tracePt t="36583" x="1657350" y="2124075"/>
          <p14:tracePt t="36589" x="1657350" y="2116138"/>
          <p14:tracePt t="36597" x="1657350" y="2108200"/>
          <p14:tracePt t="36705" x="1665288" y="2108200"/>
          <p14:tracePt t="36721" x="1665288" y="2082800"/>
          <p14:tracePt t="36759" x="1665288" y="2073275"/>
          <p14:tracePt t="38961" x="0" y="0"/>
        </p14:tracePtLst>
        <p14:tracePtLst>
          <p14:tracePt t="40206" x="2141538" y="2362200"/>
          <p14:tracePt t="46911" x="0" y="0"/>
        </p14:tracePtLst>
        <p14:tracePtLst>
          <p14:tracePt t="48466" x="2014538" y="2660650"/>
          <p14:tracePt t="50011" x="2014538" y="2668588"/>
          <p14:tracePt t="50017" x="2022475" y="2668588"/>
          <p14:tracePt t="50025" x="2030413" y="2668588"/>
          <p14:tracePt t="50033" x="2030413" y="2676525"/>
          <p14:tracePt t="50041" x="2039938" y="2676525"/>
          <p14:tracePt t="50049" x="2039938" y="2686050"/>
          <p14:tracePt t="50067" x="2047875" y="2693988"/>
          <p14:tracePt t="50071" x="2055813" y="2693988"/>
          <p14:tracePt t="50079" x="2055813" y="2701925"/>
          <p14:tracePt t="50087" x="2065338" y="2701925"/>
          <p14:tracePt t="50103" x="2065338" y="2711450"/>
          <p14:tracePt t="55765" x="0" y="0"/>
        </p14:tracePtLst>
        <p14:tracePtLst>
          <p14:tracePt t="61036" x="263525" y="3594100"/>
          <p14:tracePt t="65909" x="280988" y="3594100"/>
          <p14:tracePt t="65917" x="425450" y="3636963"/>
          <p14:tracePt t="65925" x="544513" y="3671888"/>
          <p14:tracePt t="65933" x="603250" y="3687763"/>
          <p14:tracePt t="65941" x="646113" y="3697288"/>
          <p14:tracePt t="65949" x="679450" y="3705225"/>
          <p14:tracePt t="65957" x="714375" y="3713163"/>
          <p14:tracePt t="65963" x="747713" y="3722688"/>
          <p14:tracePt t="65971" x="781050" y="3722688"/>
          <p14:tracePt t="65979" x="823913" y="3730625"/>
          <p14:tracePt t="65987" x="866775" y="3738563"/>
          <p14:tracePt t="65995" x="917575" y="3756025"/>
          <p14:tracePt t="66003" x="935038" y="3756025"/>
          <p14:tracePt t="66011" x="960438" y="3756025"/>
          <p14:tracePt t="66019" x="985838" y="3756025"/>
          <p14:tracePt t="66025" x="1003300" y="3756025"/>
          <p14:tracePt t="66033" x="1028700" y="3756025"/>
          <p14:tracePt t="66041" x="1054100" y="3756025"/>
          <p14:tracePt t="66050" x="1069975" y="3756025"/>
          <p14:tracePt t="66057" x="1096963" y="3756025"/>
          <p14:tracePt t="66065" x="1122363" y="3756025"/>
          <p14:tracePt t="66073" x="1163638" y="3756025"/>
          <p14:tracePt t="66079" x="1198563" y="3756025"/>
          <p14:tracePt t="66087" x="1241425" y="3756025"/>
          <p14:tracePt t="66095" x="1257300" y="3756025"/>
          <p14:tracePt t="66103" x="1266825" y="3756025"/>
          <p14:tracePt t="66111" x="1274763" y="3756025"/>
          <p14:tracePt t="66119" x="1282700" y="3756025"/>
          <p14:tracePt t="66173" x="1300163" y="3756025"/>
          <p14:tracePt t="66181" x="1333500" y="3756025"/>
          <p14:tracePt t="66187" x="1385888" y="3756025"/>
          <p14:tracePt t="66195" x="1444625" y="3756025"/>
          <p14:tracePt t="66203" x="1512888" y="3756025"/>
          <p14:tracePt t="66211" x="1589088" y="3748088"/>
          <p14:tracePt t="66219" x="1674813" y="3748088"/>
          <p14:tracePt t="66227" x="1733550" y="3738563"/>
          <p14:tracePt t="66235" x="1793875" y="3730625"/>
          <p14:tracePt t="66243" x="1860550" y="3722688"/>
          <p14:tracePt t="66249" x="1911350" y="3713163"/>
          <p14:tracePt t="66257" x="1946275" y="3705225"/>
          <p14:tracePt t="66265" x="1954213" y="3705225"/>
          <p14:tracePt t="66273" x="1963738" y="3697288"/>
          <p14:tracePt t="66281" x="1971675" y="3697288"/>
          <p14:tracePt t="66297" x="1979613" y="3687763"/>
          <p14:tracePt t="66303" x="1997075" y="3687763"/>
          <p14:tracePt t="66311" x="2005013" y="3687763"/>
          <p14:tracePt t="66319" x="2030413" y="3687763"/>
          <p14:tracePt t="66327" x="2065338" y="3687763"/>
          <p14:tracePt t="66335" x="2124075" y="3687763"/>
          <p14:tracePt t="66343" x="2209800" y="3687763"/>
          <p14:tracePt t="66351" x="2268538" y="3679825"/>
          <p14:tracePt t="66357" x="2328863" y="3679825"/>
          <p14:tracePt t="66365" x="2379663" y="3671888"/>
          <p14:tracePt t="66373" x="2422525" y="3671888"/>
          <p14:tracePt t="66381" x="2438400" y="3671888"/>
          <p14:tracePt t="66389" x="2463800" y="3671888"/>
          <p14:tracePt t="66397" x="2489200" y="3662363"/>
          <p14:tracePt t="66405" x="2506663" y="3662363"/>
          <p14:tracePt t="66411" x="2516188" y="3662363"/>
          <p14:tracePt t="66419" x="2532063" y="3662363"/>
          <p14:tracePt t="66427" x="2549525" y="3654425"/>
          <p14:tracePt t="66435" x="2574925" y="3654425"/>
          <p14:tracePt t="66443" x="2600325" y="3654425"/>
          <p14:tracePt t="66451" x="2617788" y="3654425"/>
          <p14:tracePt t="66459" x="2643188" y="3654425"/>
          <p14:tracePt t="66467" x="2676525" y="3654425"/>
          <p14:tracePt t="66473" x="2693988" y="3654425"/>
          <p14:tracePt t="66481" x="2701925" y="3654425"/>
          <p14:tracePt t="66489" x="2711450" y="3654425"/>
          <p14:tracePt t="66497" x="2719388" y="3654425"/>
          <p14:tracePt t="66505" x="2727325" y="3654425"/>
          <p14:tracePt t="66513" x="2762250" y="3654425"/>
          <p14:tracePt t="66521" x="2813050" y="3654425"/>
          <p14:tracePt t="66527" x="2922588" y="3654425"/>
          <p14:tracePt t="66535" x="3051175" y="3654425"/>
          <p14:tracePt t="66543" x="3135313" y="3654425"/>
          <p14:tracePt t="66551" x="3195638" y="3654425"/>
          <p14:tracePt t="66559" x="3221038" y="3654425"/>
          <p14:tracePt t="66567" x="3228975" y="3654425"/>
          <p14:tracePt t="66783" x="3221038" y="3662363"/>
          <p14:tracePt t="66791" x="3211513" y="3662363"/>
          <p14:tracePt t="66853" x="3203575" y="3671888"/>
          <p14:tracePt t="66861" x="3186113" y="3679825"/>
          <p14:tracePt t="66867" x="3152775" y="3687763"/>
          <p14:tracePt t="66875" x="3127375" y="3697288"/>
          <p14:tracePt t="66883" x="3119438" y="3697288"/>
          <p14:tracePt t="68443" x="3144838" y="3697288"/>
          <p14:tracePt t="68451" x="3254375" y="3713163"/>
          <p14:tracePt t="68459" x="3348038" y="3713163"/>
          <p14:tracePt t="68467" x="3424238" y="3713163"/>
          <p14:tracePt t="68475" x="3467100" y="3722688"/>
          <p14:tracePt t="68483" x="3527425" y="3722688"/>
          <p14:tracePt t="68491" x="3586163" y="3722688"/>
          <p14:tracePt t="68497" x="3646488" y="3722688"/>
          <p14:tracePt t="68505" x="3662363" y="3722688"/>
          <p14:tracePt t="68513" x="3671888" y="3722688"/>
          <p14:tracePt t="68591" x="3687763" y="3722688"/>
          <p14:tracePt t="68599" x="3781425" y="3730625"/>
          <p14:tracePt t="68607" x="3883025" y="3748088"/>
          <p14:tracePt t="68613" x="3943350" y="3756025"/>
          <p14:tracePt t="68621" x="3994150" y="3756025"/>
          <p14:tracePt t="68629" x="4027488" y="3756025"/>
          <p14:tracePt t="68637" x="4052888" y="3763963"/>
          <p14:tracePt t="68645" x="4070350" y="3763963"/>
          <p14:tracePt t="68753" x="4087813" y="3763963"/>
          <p14:tracePt t="68761" x="4181475" y="3763963"/>
          <p14:tracePt t="68769" x="4257675" y="3763963"/>
          <p14:tracePt t="68777" x="4283075" y="3763963"/>
          <p14:tracePt t="68845" x="4291013" y="3763963"/>
          <p14:tracePt t="68955" x="4308475" y="3763963"/>
          <p14:tracePt t="68961" x="4325938" y="3763963"/>
          <p14:tracePt t="68969" x="4341813" y="3763963"/>
          <p14:tracePt t="68977" x="4359275" y="3763963"/>
          <p14:tracePt t="68985" x="4368800" y="3773488"/>
          <p14:tracePt t="68993" x="4384675" y="3773488"/>
          <p14:tracePt t="69001" x="4410075" y="3773488"/>
          <p14:tracePt t="69007" x="4427538" y="3773488"/>
          <p14:tracePt t="69015" x="4435475" y="3773488"/>
          <p14:tracePt t="69023" x="4445000" y="3773488"/>
          <p14:tracePt t="69031" x="4452938" y="3781425"/>
          <p14:tracePt t="69039" x="4460875" y="3781425"/>
          <p14:tracePt t="69050" x="4470400" y="3781425"/>
          <p14:tracePt t="69055" x="4495800" y="3790950"/>
          <p14:tracePt t="69060" x="4521200" y="3790950"/>
          <p14:tracePt t="69069" x="4546600" y="3798888"/>
          <p14:tracePt t="69077" x="4579938" y="3806825"/>
          <p14:tracePt t="69085" x="4614863" y="3816350"/>
          <p14:tracePt t="69093" x="4640263" y="3816350"/>
          <p14:tracePt t="69101" x="4657725" y="3824288"/>
          <p14:tracePt t="69109" x="4665663" y="3824288"/>
          <p14:tracePt t="69115" x="4673600" y="3832225"/>
          <p14:tracePt t="69123" x="4683125" y="3832225"/>
          <p14:tracePt t="69139" x="4691063" y="3832225"/>
          <p14:tracePt t="69147" x="4699000" y="3832225"/>
          <p14:tracePt t="69163" x="4708525" y="3832225"/>
          <p14:tracePt t="69169" x="4716463" y="3841750"/>
          <p14:tracePt t="69177" x="4724400" y="3841750"/>
          <p14:tracePt t="69193" x="4733925" y="3841750"/>
          <p14:tracePt t="69209" x="4741863" y="3841750"/>
          <p14:tracePt t="69239" x="4749800" y="3841750"/>
          <p14:tracePt t="69247" x="4767263" y="3841750"/>
          <p14:tracePt t="69333" x="4775200" y="3841750"/>
          <p14:tracePt t="69371" x="4784725" y="3841750"/>
          <p14:tracePt t="76773" x="4767263" y="3841750"/>
          <p14:tracePt t="76781" x="4724400" y="3849688"/>
          <p14:tracePt t="76787" x="4648200" y="3875088"/>
          <p14:tracePt t="76795" x="4546600" y="3917950"/>
          <p14:tracePt t="76803" x="4445000" y="3960813"/>
          <p14:tracePt t="76811" x="4325938" y="4011613"/>
          <p14:tracePt t="76819" x="4224338" y="4052888"/>
          <p14:tracePt t="76827" x="4121150" y="4087813"/>
          <p14:tracePt t="76833" x="4037013" y="4121150"/>
          <p14:tracePt t="76841" x="3943350" y="4146550"/>
          <p14:tracePt t="76849" x="3883025" y="4181475"/>
          <p14:tracePt t="76857" x="3824288" y="4189413"/>
          <p14:tracePt t="76865" x="3773488" y="4197350"/>
          <p14:tracePt t="76873" x="3730625" y="4206875"/>
          <p14:tracePt t="76881" x="3687763" y="4214813"/>
          <p14:tracePt t="76887" x="3629025" y="4224338"/>
          <p14:tracePt t="76895" x="3568700" y="4224338"/>
          <p14:tracePt t="76903" x="3517900" y="4232275"/>
          <p14:tracePt t="76911" x="3467100" y="4232275"/>
          <p14:tracePt t="76919" x="3408363" y="4240213"/>
          <p14:tracePt t="76927" x="3330575" y="4257675"/>
          <p14:tracePt t="76935" x="3228975" y="4275138"/>
          <p14:tracePt t="76943" x="3109913" y="4308475"/>
          <p14:tracePt t="76949" x="2982913" y="4351338"/>
          <p14:tracePt t="76957" x="2863850" y="4384675"/>
          <p14:tracePt t="76965" x="2752725" y="4402138"/>
          <p14:tracePt t="76973" x="2651125" y="4419600"/>
          <p14:tracePt t="76981" x="2592388" y="4435475"/>
          <p14:tracePt t="76989" x="2566988" y="4445000"/>
          <p14:tracePt t="76996" x="2557463" y="4445000"/>
          <p14:tracePt t="77073" x="2541588" y="4445000"/>
          <p14:tracePt t="77081" x="2489200" y="4419600"/>
          <p14:tracePt t="77089" x="2430463" y="4384675"/>
          <p14:tracePt t="77097" x="2379663" y="4359275"/>
          <p14:tracePt t="77105" x="2328863" y="4325938"/>
          <p14:tracePt t="77113" x="2268538" y="4300538"/>
          <p14:tracePt t="77119" x="2209800" y="4265613"/>
          <p14:tracePt t="77127" x="2174875" y="4257675"/>
          <p14:tracePt t="77135" x="2149475" y="4249738"/>
          <p14:tracePt t="77143" x="2116138" y="4240213"/>
          <p14:tracePt t="77151" x="2082800" y="4232275"/>
          <p14:tracePt t="77158" x="2055813" y="4224338"/>
          <p14:tracePt t="77167" x="2022475" y="4214813"/>
          <p14:tracePt t="77173" x="2005013" y="4214813"/>
          <p14:tracePt t="77181" x="1997075" y="4206875"/>
          <p14:tracePt t="77197" x="1989138" y="4206875"/>
          <p14:tracePt t="77205" x="1979613" y="4206875"/>
          <p14:tracePt t="77213" x="1979613" y="4197350"/>
          <p14:tracePt t="77221" x="1971675" y="4189413"/>
          <p14:tracePt t="77227" x="1963738" y="4189413"/>
          <p14:tracePt t="77235" x="1954213" y="4189413"/>
          <p14:tracePt t="77243" x="1954213" y="4181475"/>
          <p14:tracePt t="77251" x="1946275" y="4171950"/>
          <p14:tracePt t="77259" x="1938338" y="4171950"/>
          <p14:tracePt t="77275" x="1938338" y="4164013"/>
          <p14:tracePt t="77283" x="1928813" y="4164013"/>
          <p14:tracePt t="77289" x="1920875" y="4156075"/>
          <p14:tracePt t="77297" x="1911350" y="4156075"/>
          <p14:tracePt t="77329" x="1911350" y="4146550"/>
          <p14:tracePt t="77367" x="1903413" y="4146550"/>
          <p14:tracePt t="77375" x="1895475" y="4138613"/>
          <p14:tracePt t="77383" x="1895475" y="4130675"/>
          <p14:tracePt t="77391" x="1885950" y="4121150"/>
          <p14:tracePt t="77397" x="1870075" y="4121150"/>
          <p14:tracePt t="77405" x="1870075" y="4113213"/>
          <p14:tracePt t="77412" x="1860550" y="4105275"/>
          <p14:tracePt t="77429" x="1852613" y="4105275"/>
          <p14:tracePt t="77437" x="1844675" y="4095750"/>
          <p14:tracePt t="77445" x="1844675" y="4087813"/>
          <p14:tracePt t="77451" x="1844675" y="4079875"/>
          <p14:tracePt t="77459" x="1835150" y="4079875"/>
          <p14:tracePt t="77483" x="1827213" y="4070350"/>
          <p14:tracePt t="77491" x="1827213" y="4062413"/>
          <p14:tracePt t="77498" x="1819275" y="4062413"/>
          <p14:tracePt t="77507" x="1809750" y="4052888"/>
          <p14:tracePt t="77513" x="1801813" y="4044950"/>
          <p14:tracePt t="77521" x="1801813" y="4037013"/>
          <p14:tracePt t="77529" x="1793875" y="4037013"/>
          <p14:tracePt t="77537" x="1793875" y="4027488"/>
          <p14:tracePt t="77545" x="1784350" y="4019550"/>
          <p14:tracePt t="77567" x="1776413" y="4011613"/>
          <p14:tracePt t="77575" x="1766888" y="4002088"/>
          <p14:tracePt t="77583" x="1758950" y="3994150"/>
          <p14:tracePt t="77607" x="1751013" y="3986213"/>
          <p14:tracePt t="77629" x="1741488" y="3986213"/>
          <p14:tracePt t="77637" x="1741488" y="3976688"/>
          <p14:tracePt t="77645" x="1733550" y="3976688"/>
          <p14:tracePt t="77653" x="1725613" y="3968750"/>
          <p14:tracePt t="77661" x="1725613" y="3960813"/>
          <p14:tracePt t="77669" x="1716088" y="3951288"/>
          <p14:tracePt t="77677" x="1708150" y="3951288"/>
          <p14:tracePt t="77699" x="1700213" y="3951288"/>
          <p14:tracePt t="77715" x="1700213" y="3943350"/>
          <p14:tracePt t="77723" x="1700213" y="3935413"/>
          <p14:tracePt t="77731" x="1690688" y="3935413"/>
          <p14:tracePt t="77737" x="1682750" y="3925888"/>
          <p14:tracePt t="77753" x="1682750" y="3917950"/>
          <p14:tracePt t="77791" x="1674813" y="3917950"/>
          <p14:tracePt t="77799" x="1665288" y="3908425"/>
          <p14:tracePt t="77807" x="1657350" y="3900488"/>
          <p14:tracePt t="77815" x="1657350" y="3892550"/>
          <p14:tracePt t="77823" x="1649413" y="3892550"/>
          <p14:tracePt t="77831" x="1649413" y="3883025"/>
          <p14:tracePt t="77839" x="1639888" y="3875088"/>
          <p14:tracePt t="87395" x="0" y="0"/>
        </p14:tracePtLst>
        <p14:tracePtLst>
          <p14:tracePt t="87914" x="2039938" y="4554538"/>
          <p14:tracePt t="88012" x="2039938" y="4546600"/>
          <p14:tracePt t="88021" x="2047875" y="4538663"/>
          <p14:tracePt t="88028" x="2055813" y="4521200"/>
          <p14:tracePt t="88037" x="2065338" y="4503738"/>
          <p14:tracePt t="88038" x="0" y="0"/>
        </p14:tracePtLst>
        <p14:tracePtLst>
          <p14:tracePt t="88424" x="1997075" y="4019550"/>
          <p14:tracePt t="88561" x="0" y="0"/>
        </p14:tracePtLst>
        <p14:tracePtLst>
          <p14:tracePt t="89543" x="1979613" y="4351338"/>
          <p14:tracePt t="90406" x="1989138" y="4351338"/>
          <p14:tracePt t="90414" x="1989138" y="4359275"/>
          <p14:tracePt t="90509" x="1997075" y="4359275"/>
          <p14:tracePt t="90717" x="1997075" y="4368800"/>
          <p14:tracePt t="90825" x="2005013" y="4376738"/>
          <p14:tracePt t="90832" x="2005013" y="4384675"/>
          <p14:tracePt t="90841" x="2022475" y="4402138"/>
          <p14:tracePt t="90848" x="2039938" y="4419600"/>
          <p14:tracePt t="90854" x="2065338" y="4445000"/>
          <p14:tracePt t="90863" x="2098675" y="4478338"/>
          <p14:tracePt t="90870" x="2124075" y="4503738"/>
          <p14:tracePt t="90878" x="2149475" y="4529138"/>
          <p14:tracePt t="90886" x="2174875" y="4546600"/>
          <p14:tracePt t="90894" x="2184400" y="4564063"/>
          <p14:tracePt t="90910" x="2184400" y="4572000"/>
          <p14:tracePt t="101047" x="0" y="0"/>
        </p14:tracePtLst>
        <p14:tracePtLst>
          <p14:tracePt t="102261" x="808038" y="1333500"/>
          <p14:tracePt t="103612" x="808038" y="1343025"/>
          <p14:tracePt t="103618" x="808038" y="1350963"/>
          <p14:tracePt t="103627" x="815975" y="1368425"/>
          <p14:tracePt t="103635" x="833438" y="1393825"/>
          <p14:tracePt t="103642" x="841375" y="1419225"/>
          <p14:tracePt t="103651" x="858838" y="1436688"/>
          <p14:tracePt t="103658" x="858838" y="1470025"/>
          <p14:tracePt t="103667" x="874713" y="1495425"/>
          <p14:tracePt t="103672" x="884238" y="1504950"/>
          <p14:tracePt t="103681" x="892175" y="1512888"/>
          <p14:tracePt t="103696" x="892175" y="1520825"/>
          <p14:tracePt t="103704" x="900113" y="1530350"/>
          <p14:tracePt t="103721" x="909638" y="1538288"/>
          <p14:tracePt t="103726" x="917575" y="1555750"/>
          <p14:tracePt t="103735" x="942975" y="1589088"/>
          <p14:tracePt t="103742" x="968375" y="1622425"/>
          <p14:tracePt t="103751" x="1003300" y="1682750"/>
          <p14:tracePt t="103758" x="1028700" y="1751013"/>
          <p14:tracePt t="103767" x="1054100" y="1809750"/>
          <p14:tracePt t="103774" x="1079500" y="1860550"/>
          <p14:tracePt t="103783" x="1096963" y="1895475"/>
          <p14:tracePt t="103788" x="1104900" y="1920875"/>
          <p14:tracePt t="103797" x="1112838" y="1946275"/>
          <p14:tracePt t="103804" x="1122363" y="1954213"/>
          <p14:tracePt t="103812" x="1130300" y="1971675"/>
          <p14:tracePt t="103820" x="1138238" y="1979613"/>
          <p14:tracePt t="103835" x="1138238" y="1989138"/>
          <p14:tracePt t="103842" x="1147763" y="1997075"/>
          <p14:tracePt t="103858" x="1155700" y="2005013"/>
          <p14:tracePt t="103866" x="1155700" y="2014538"/>
          <p14:tracePt t="103874" x="1163638" y="2022475"/>
          <p14:tracePt t="103882" x="1173163" y="2047875"/>
          <p14:tracePt t="103890" x="1181100" y="2073275"/>
          <p14:tracePt t="103896" x="1189038" y="2098675"/>
          <p14:tracePt t="103904" x="1206500" y="2141538"/>
          <p14:tracePt t="103912" x="1216025" y="2174875"/>
          <p14:tracePt t="103920" x="1223963" y="2209800"/>
          <p14:tracePt t="103928" x="1241425" y="2243138"/>
          <p14:tracePt t="103936" x="1249363" y="2278063"/>
          <p14:tracePt t="103944" x="1257300" y="2293938"/>
          <p14:tracePt t="103951" x="1266825" y="2319338"/>
          <p14:tracePt t="103958" x="1274763" y="2354263"/>
          <p14:tracePt t="103967" x="1282700" y="2379663"/>
          <p14:tracePt t="103974" x="1292225" y="2405063"/>
          <p14:tracePt t="103983" x="1300163" y="2422525"/>
          <p14:tracePt t="103990" x="1308100" y="2447925"/>
          <p14:tracePt t="103998" x="1308100" y="2481263"/>
          <p14:tracePt t="104004" x="1317625" y="2506663"/>
          <p14:tracePt t="104012" x="1325563" y="2532063"/>
          <p14:tracePt t="104021" x="1333500" y="2557463"/>
          <p14:tracePt t="104028" x="1343025" y="2592388"/>
          <p14:tracePt t="104036" x="1350963" y="2625725"/>
          <p14:tracePt t="104049" x="1360488" y="2660650"/>
          <p14:tracePt t="104052" x="1368425" y="2693988"/>
          <p14:tracePt t="104060" x="1376363" y="2719388"/>
          <p14:tracePt t="104067" x="1385888" y="2752725"/>
          <p14:tracePt t="104074" x="1393825" y="2787650"/>
          <p14:tracePt t="104083" x="1401763" y="2838450"/>
          <p14:tracePt t="104090" x="1411288" y="2897188"/>
          <p14:tracePt t="104098" x="1419225" y="2940050"/>
          <p14:tracePt t="104106" x="1436688" y="3000375"/>
          <p14:tracePt t="104114" x="1444625" y="3076575"/>
          <p14:tracePt t="104120" x="1452563" y="3135313"/>
          <p14:tracePt t="104128" x="1462088" y="3195638"/>
          <p14:tracePt t="104136" x="1462088" y="3263900"/>
          <p14:tracePt t="104144" x="1470025" y="3348038"/>
          <p14:tracePt t="104152" x="1487488" y="3433763"/>
          <p14:tracePt t="104160" x="1495425" y="3509963"/>
          <p14:tracePt t="104168" x="1504950" y="3568700"/>
          <p14:tracePt t="104174" x="1512888" y="3646488"/>
          <p14:tracePt t="104183" x="1530350" y="3713163"/>
          <p14:tracePt t="104190" x="1538288" y="3773488"/>
          <p14:tracePt t="104198" x="1546225" y="3832225"/>
          <p14:tracePt t="104206" x="1555750" y="3883025"/>
          <p14:tracePt t="104214" x="1563688" y="3925888"/>
          <p14:tracePt t="104222" x="1581150" y="3976688"/>
          <p14:tracePt t="104228" x="1589088" y="4011613"/>
          <p14:tracePt t="104236" x="1597025" y="4052888"/>
          <p14:tracePt t="104244" x="1606550" y="4087813"/>
          <p14:tracePt t="104252" x="1631950" y="4138613"/>
          <p14:tracePt t="104260" x="1639888" y="4164013"/>
          <p14:tracePt t="104268" x="1649413" y="4214813"/>
          <p14:tracePt t="104276" x="1657350" y="4249738"/>
          <p14:tracePt t="104285" x="1665288" y="4283075"/>
          <p14:tracePt t="104290" x="1665288" y="4300538"/>
          <p14:tracePt t="104299" x="1665288" y="4333875"/>
          <p14:tracePt t="104306" x="1665288" y="4368800"/>
          <p14:tracePt t="104314" x="1674813" y="4402138"/>
          <p14:tracePt t="104322" x="1690688" y="4460875"/>
          <p14:tracePt t="104331" x="1690688" y="4529138"/>
          <p14:tracePt t="104338" x="1700213" y="4614863"/>
          <p14:tracePt t="104344" x="1700213" y="4733925"/>
          <p14:tracePt t="104352" x="1700213" y="4818063"/>
          <p14:tracePt t="104360" x="1700213" y="4903788"/>
          <p14:tracePt t="104368" x="1700213" y="4972050"/>
          <p14:tracePt t="104376" x="1700213" y="5030788"/>
          <p14:tracePt t="104384" x="1682750" y="5091113"/>
          <p14:tracePt t="104392" x="1682750" y="5124450"/>
          <p14:tracePt t="104399" x="1682750" y="5157788"/>
          <p14:tracePt t="104406" x="1682750" y="5183188"/>
          <p14:tracePt t="104415" x="1674813" y="5218113"/>
          <p14:tracePt t="104422" x="1674813" y="5251450"/>
          <p14:tracePt t="104431" x="1674813" y="5276850"/>
          <p14:tracePt t="104438" x="1674813" y="5302250"/>
          <p14:tracePt t="104446" x="1665288" y="5337175"/>
          <p14:tracePt t="104454" x="1657350" y="5370513"/>
          <p14:tracePt t="104460" x="1649413" y="5395913"/>
          <p14:tracePt t="104468" x="1639888" y="5421313"/>
          <p14:tracePt t="104476" x="1631950" y="5438775"/>
          <p14:tracePt t="104485" x="1622425" y="5456238"/>
          <p14:tracePt t="104492" x="1614488" y="5464175"/>
          <p14:tracePt t="104508" x="1606550" y="5472113"/>
          <p14:tracePt t="104514" x="1597025" y="5481638"/>
          <p14:tracePt t="104522" x="1589088" y="5489575"/>
          <p14:tracePt t="104538" x="1581150" y="5497513"/>
          <p14:tracePt t="104554" x="1571625" y="5507038"/>
          <p14:tracePt t="104662" x="1563688" y="5497513"/>
          <p14:tracePt t="104670" x="1555750" y="5497513"/>
          <p14:tracePt t="104678" x="1546225" y="5489575"/>
          <p14:tracePt t="104684" x="1546225" y="5472113"/>
          <p14:tracePt t="104692" x="1530350" y="5464175"/>
          <p14:tracePt t="104701" x="1512888" y="5456238"/>
          <p14:tracePt t="104708" x="1504950" y="5446713"/>
          <p14:tracePt t="104716" x="1504950" y="5438775"/>
          <p14:tracePt t="104724" x="1487488" y="5430838"/>
          <p14:tracePt t="104731" x="1477963" y="5421313"/>
          <p14:tracePt t="104738" x="1477963" y="5413375"/>
          <p14:tracePt t="104746" x="1470025" y="5405438"/>
          <p14:tracePt t="104754" x="1462088" y="5405438"/>
          <p14:tracePt t="104762" x="1462088" y="5395913"/>
          <p14:tracePt t="104770" x="1452563" y="5395913"/>
          <p14:tracePt t="104778" x="1444625" y="5387975"/>
          <p14:tracePt t="104786" x="1436688" y="5387975"/>
          <p14:tracePt t="104792" x="1436688" y="5380038"/>
          <p14:tracePt t="104801" x="1427163" y="5370513"/>
          <p14:tracePt t="104808" x="1419225" y="5370513"/>
          <p14:tracePt t="104816" x="1411288" y="5353050"/>
          <p14:tracePt t="104824" x="1401763" y="5337175"/>
          <p14:tracePt t="104833" x="1393825" y="5327650"/>
          <p14:tracePt t="104840" x="1385888" y="5327650"/>
          <p14:tracePt t="104849" x="1385888" y="5319713"/>
          <p14:tracePt t="104854" x="1376363" y="5311775"/>
          <p14:tracePt t="104865" x="1368425" y="5311775"/>
          <p14:tracePt t="104870" x="1368425" y="5302250"/>
          <p14:tracePt t="104878" x="1360488" y="5294313"/>
          <p14:tracePt t="104886" x="1350963" y="5294313"/>
          <p14:tracePt t="104894" x="1343025" y="5286375"/>
          <p14:tracePt t="104901" x="1343025" y="5276850"/>
          <p14:tracePt t="104908" x="1333500" y="5268913"/>
          <p14:tracePt t="104916" x="1325563" y="5268913"/>
          <p14:tracePt t="104932" x="1317625" y="5260975"/>
          <p14:tracePt t="104940" x="1308100" y="5251450"/>
          <p14:tracePt t="104956" x="1300163" y="5235575"/>
          <p14:tracePt t="104962" x="1282700" y="5218113"/>
          <p14:tracePt t="104970" x="1266825" y="5200650"/>
          <p14:tracePt t="104978" x="1249363" y="5192713"/>
          <p14:tracePt t="104986" x="1249363" y="5183188"/>
          <p14:tracePt t="104994" x="1241425" y="5175250"/>
          <p14:tracePt t="105002" x="1231900" y="5167313"/>
          <p14:tracePt t="105016" x="1223963" y="5157788"/>
          <p14:tracePt t="105040" x="1216025" y="5149850"/>
          <p14:tracePt t="105049" x="1206500" y="5149850"/>
          <p14:tracePt t="105079" x="1198563" y="5141913"/>
          <p14:tracePt t="105086" x="1189038" y="5132388"/>
          <p14:tracePt t="105110" x="1181100" y="5124450"/>
          <p14:tracePt t="105118" x="1173163" y="5116513"/>
          <p14:tracePt t="105126" x="1163638" y="5106988"/>
          <p14:tracePt t="105132" x="1147763" y="5099050"/>
          <p14:tracePt t="105140" x="1122363" y="5091113"/>
          <p14:tracePt t="105149" x="1112838" y="5081588"/>
          <p14:tracePt t="105156" x="1096963" y="5073650"/>
          <p14:tracePt t="105164" x="1087438" y="5073650"/>
          <p14:tracePt t="105226" x="1087438" y="5064125"/>
          <p14:tracePt t="110495" x="0" y="0"/>
        </p14:tracePtLst>
        <p14:tracePtLst>
          <p14:tracePt t="112079" x="4843463" y="5380038"/>
          <p14:tracePt t="112488" x="4843463" y="5395913"/>
          <p14:tracePt t="112497" x="4843463" y="5413375"/>
          <p14:tracePt t="112518" x="4843463" y="5421313"/>
          <p14:tracePt t="112534" x="4843463" y="5430838"/>
          <p14:tracePt t="112542" x="4843463" y="5438775"/>
          <p14:tracePt t="112558" x="4843463" y="5446713"/>
          <p14:tracePt t="112580" x="4843463" y="5456238"/>
          <p14:tracePt t="112651" x="4852988" y="5472113"/>
          <p14:tracePt t="112658" x="4860925" y="5481638"/>
          <p14:tracePt t="112666" x="4860925" y="5489575"/>
          <p14:tracePt t="112674" x="4860925" y="5497513"/>
          <p14:tracePt t="112681" x="4868863" y="5507038"/>
          <p14:tracePt t="112688" x="4868863" y="5514975"/>
          <p14:tracePt t="112696" x="4878388" y="5514975"/>
          <p14:tracePt t="112704" x="4878388" y="5524500"/>
          <p14:tracePt t="112712" x="4878388" y="5532438"/>
          <p14:tracePt t="112742" x="4878388" y="5540375"/>
          <p14:tracePt t="112804" x="4886325" y="5557838"/>
          <p14:tracePt t="112812" x="4894263" y="5557838"/>
          <p14:tracePt t="112820" x="4894263" y="5565775"/>
          <p14:tracePt t="112928" x="4894263" y="5575300"/>
          <p14:tracePt t="112952" x="4903788" y="5575300"/>
          <p14:tracePt t="112967" x="4903788" y="5591175"/>
          <p14:tracePt t="112982" x="4903788" y="5600700"/>
          <p14:tracePt t="113006" x="4903788" y="5608638"/>
          <p14:tracePt t="113021" x="4903788" y="5616575"/>
          <p14:tracePt t="113036" x="4903788" y="5626100"/>
          <p14:tracePt t="113052" x="4903788" y="5634038"/>
          <p14:tracePt t="113068" x="4903788" y="5641975"/>
          <p14:tracePt t="113074" x="4911725" y="5641975"/>
          <p14:tracePt t="113087" x="4911725" y="5651500"/>
          <p14:tracePt t="113090" x="4911725" y="5659438"/>
          <p14:tracePt t="113098" x="4919663" y="5668963"/>
          <p14:tracePt t="113160" x="4919663" y="5676900"/>
          <p14:tracePt t="113176" x="4919663" y="5684838"/>
          <p14:tracePt t="113190" x="4929188" y="5694363"/>
          <p14:tracePt t="113198" x="4929188" y="5702300"/>
          <p14:tracePt t="113230" x="4929188" y="5710238"/>
          <p14:tracePt t="113306" x="4937125" y="5727700"/>
          <p14:tracePt t="113322" x="4937125" y="5735638"/>
          <p14:tracePt t="113330" x="4937125" y="5745163"/>
          <p14:tracePt t="113338" x="4937125" y="5753100"/>
          <p14:tracePt t="113352" x="4937125" y="5761038"/>
          <p14:tracePt t="113360" x="4946650" y="5778500"/>
          <p14:tracePt t="113376" x="4946650" y="5788025"/>
          <p14:tracePt t="113384" x="4946650" y="5795963"/>
          <p14:tracePt t="113392" x="4946650" y="5803900"/>
          <p14:tracePt t="113400" x="4946650" y="5813425"/>
          <p14:tracePt t="113406" x="4954588" y="5829300"/>
          <p14:tracePt t="113422" x="4962525" y="5838825"/>
          <p14:tracePt t="113431" x="4962525" y="5846763"/>
          <p14:tracePt t="113438" x="4962525" y="5854700"/>
          <p14:tracePt t="113514" x="4962525" y="5864225"/>
          <p14:tracePt t="113538" x="4962525" y="5872163"/>
          <p14:tracePt t="113616" x="4962525" y="5880100"/>
          <p14:tracePt t="113624" x="4962525" y="5889625"/>
          <p14:tracePt t="113631" x="4962525" y="5897563"/>
          <p14:tracePt t="113646" x="4962525" y="5905500"/>
          <p14:tracePt t="113654" x="4954588" y="5922963"/>
          <p14:tracePt t="113662" x="4954588" y="5932488"/>
          <p14:tracePt t="113670" x="4946650" y="5940425"/>
          <p14:tracePt t="113678" x="4937125" y="5948363"/>
          <p14:tracePt t="113693" x="4937125" y="5957888"/>
          <p14:tracePt t="113701" x="4929188" y="5965825"/>
          <p14:tracePt t="113716" x="4929188" y="5973763"/>
          <p14:tracePt t="113724" x="4929188" y="5983288"/>
          <p14:tracePt t="113733" x="4929188" y="5991225"/>
          <p14:tracePt t="113754" x="4929188" y="5999163"/>
          <p14:tracePt t="113770" x="4929188" y="6008688"/>
          <p14:tracePt t="113786" x="4929188" y="6016625"/>
          <p14:tracePt t="113792" x="4929188" y="6034088"/>
          <p14:tracePt t="113800" x="4919663" y="6049963"/>
          <p14:tracePt t="113808" x="4919663" y="6067425"/>
          <p14:tracePt t="113816" x="4919663" y="6092825"/>
          <p14:tracePt t="113824" x="4919663" y="6102350"/>
          <p14:tracePt t="113832" x="4919663" y="6118225"/>
          <p14:tracePt t="113840" x="4919663" y="6127750"/>
          <p14:tracePt t="113854" x="4919663" y="6135688"/>
          <p14:tracePt t="113862" x="4919663" y="6143625"/>
          <p14:tracePt t="113902" x="4919663" y="6153150"/>
          <p14:tracePt t="113948" x="4919663" y="6161088"/>
          <p14:tracePt t="113964" x="4919663" y="6178550"/>
          <p14:tracePt t="113970" x="4911725" y="6186488"/>
          <p14:tracePt t="113978" x="4911725" y="6194425"/>
          <p14:tracePt t="113986" x="4903788" y="6194425"/>
          <p14:tracePt t="113994" x="4903788" y="6203950"/>
          <p14:tracePt t="114002" x="4903788" y="6211888"/>
          <p14:tracePt t="114010" x="4903788" y="6221413"/>
          <p14:tracePt t="114024" x="4903788" y="6229350"/>
          <p14:tracePt t="114032" x="4903788" y="6237288"/>
          <p14:tracePt t="114049" x="4903788" y="6246813"/>
          <p14:tracePt t="114056" x="4903788" y="6254750"/>
          <p14:tracePt t="114064" x="4903788" y="6262688"/>
          <p14:tracePt t="114078" x="4903788" y="6272213"/>
          <p14:tracePt t="114086" x="4903788" y="6280150"/>
          <p14:tracePt t="114094" x="4894263" y="6280150"/>
          <p14:tracePt t="114102" x="4886325" y="6280150"/>
          <p14:tracePt t="114111" x="4886325" y="6288088"/>
          <p14:tracePt t="114118" x="4878388" y="6297613"/>
          <p14:tracePt t="114126" x="4868863" y="6297613"/>
          <p14:tracePt t="114132" x="4860925" y="6305550"/>
          <p14:tracePt t="114194" x="4860925" y="6313488"/>
          <p14:tracePt t="114210" x="4860925" y="6323013"/>
          <p14:tracePt t="114240" x="4860925" y="6330950"/>
          <p14:tracePt t="114256" x="4860925" y="6338888"/>
          <p14:tracePt t="114280" x="4860925" y="6348413"/>
          <p14:tracePt t="114288" x="4860925" y="6356350"/>
          <p14:tracePt t="114296" x="4860925" y="6365875"/>
          <p14:tracePt t="114326" x="4860925" y="6373813"/>
          <p14:tracePt t="114334" x="4860925" y="6381750"/>
          <p14:tracePt t="120954" x="4818063" y="6381750"/>
          <p14:tracePt t="120962" x="4792663" y="6381750"/>
          <p14:tracePt t="120970" x="4767263" y="6373813"/>
          <p14:tracePt t="120978" x="4741863" y="6365875"/>
          <p14:tracePt t="120986" x="4724400" y="6356350"/>
          <p14:tracePt t="120994" x="4716463" y="6348413"/>
          <p14:tracePt t="121002" x="4708525" y="6348413"/>
          <p14:tracePt t="121008" x="4699000" y="6338888"/>
          <p14:tracePt t="121017" x="4691063" y="6338888"/>
          <p14:tracePt t="121017" x="0" y="0"/>
        </p14:tracePtLst>
        <p14:tracePtLst>
          <p14:tracePt t="123991" x="1300163" y="5684838"/>
          <p14:tracePt t="125212" x="1308100" y="5684838"/>
          <p14:tracePt t="125235" x="1317625" y="5684838"/>
          <p14:tracePt t="125242" x="1325563" y="5684838"/>
          <p14:tracePt t="125258" x="1333500" y="5684838"/>
          <p14:tracePt t="125275" x="1343025" y="5684838"/>
          <p14:tracePt t="125288" x="1350963" y="5684838"/>
          <p14:tracePt t="125312" x="1368425" y="5684838"/>
          <p14:tracePt t="125320" x="1385888" y="5684838"/>
          <p14:tracePt t="125328" x="1419225" y="5684838"/>
          <p14:tracePt t="125336" x="1436688" y="5684838"/>
          <p14:tracePt t="125344" x="1444625" y="5684838"/>
          <p14:tracePt t="125358" x="1452563" y="5694363"/>
          <p14:tracePt t="125367" x="1470025" y="5694363"/>
          <p14:tracePt t="125374" x="1477963" y="5694363"/>
          <p14:tracePt t="125383" x="1504950" y="5702300"/>
          <p14:tracePt t="125390" x="1512888" y="5702300"/>
          <p14:tracePt t="125404" x="1530350" y="5702300"/>
          <p14:tracePt t="125412" x="1606550" y="5719763"/>
          <p14:tracePt t="125432" x="1682750" y="5719763"/>
          <p14:tracePt t="125444" x="2030413" y="5770563"/>
          <p14:tracePt t="125450" x="2090738" y="5778500"/>
          <p14:tracePt t="125458" x="2124075" y="5778500"/>
          <p14:tracePt t="125466" x="2149475" y="5788025"/>
          <p14:tracePt t="125474" x="2200275" y="5788025"/>
          <p14:tracePt t="125482" x="2227263" y="5795963"/>
          <p14:tracePt t="125490" x="2235200" y="5795963"/>
          <p14:tracePt t="125498" x="2243138" y="5795963"/>
          <p14:tracePt t="125512" x="2252663" y="5795963"/>
          <p14:tracePt t="125728" x="2260600" y="5795963"/>
          <p14:tracePt t="126224" x="2268538" y="5795963"/>
          <p14:tracePt t="126232" x="2336800" y="5803900"/>
          <p14:tracePt t="126238" x="2430463" y="5813425"/>
          <p14:tracePt t="126246" x="2532063" y="5821363"/>
          <p14:tracePt t="126254" x="2660650" y="5838825"/>
          <p14:tracePt t="126262" x="2787650" y="5846763"/>
          <p14:tracePt t="126270" x="2906713" y="5864225"/>
          <p14:tracePt t="126278" x="3008313" y="5872163"/>
          <p14:tracePt t="126286" x="3101975" y="5872163"/>
          <p14:tracePt t="126292" x="3186113" y="5872163"/>
          <p14:tracePt t="126300" x="3246438" y="5872163"/>
          <p14:tracePt t="126308" x="3289300" y="5872163"/>
          <p14:tracePt t="126316" x="3305175" y="5872163"/>
          <p14:tracePt t="126349" x="3314700" y="5872163"/>
          <p14:tracePt t="126354" x="3322638" y="5872163"/>
          <p14:tracePt t="126362" x="3340100" y="5872163"/>
          <p14:tracePt t="126370" x="3382963" y="5872163"/>
          <p14:tracePt t="126378" x="3467100" y="5872163"/>
          <p14:tracePt t="126386" x="3594100" y="5864225"/>
          <p14:tracePt t="126394" x="3738563" y="5846763"/>
          <p14:tracePt t="126401" x="3867150" y="5821363"/>
          <p14:tracePt t="126408" x="3986213" y="5813425"/>
          <p14:tracePt t="126416" x="4070350" y="5795963"/>
          <p14:tracePt t="126424" x="4156075" y="5788025"/>
          <p14:tracePt t="126433" x="4214813" y="5778500"/>
          <p14:tracePt t="126440" x="4249738" y="5778500"/>
          <p14:tracePt t="126449" x="4257675" y="5778500"/>
          <p14:tracePt t="126610" x="4257675" y="5770563"/>
          <p14:tracePt t="126624" x="4283075" y="5770563"/>
          <p14:tracePt t="126640" x="4291013" y="5770563"/>
          <p14:tracePt t="126648" x="4300538" y="5770563"/>
          <p14:tracePt t="126686" x="4308475" y="5770563"/>
          <p14:tracePt t="126856" x="4316413" y="5770563"/>
          <p14:tracePt t="126864" x="4325938" y="5770563"/>
          <p14:tracePt t="126988" x="4341813" y="5770563"/>
          <p14:tracePt t="126996" x="4351338" y="5770563"/>
          <p14:tracePt t="127012" x="4359275" y="5770563"/>
          <p14:tracePt t="127020" x="4368800" y="5770563"/>
          <p14:tracePt t="127034" x="4376738" y="5778500"/>
          <p14:tracePt t="127050" x="4384675" y="5778500"/>
          <p14:tracePt t="127128" x="4394200" y="5778500"/>
          <p14:tracePt t="127282" x="4402138" y="5778500"/>
          <p14:tracePt t="131848" x="4394200" y="5778500"/>
          <p14:tracePt t="131856" x="4384675" y="5778500"/>
          <p14:tracePt t="131870" x="4376738" y="5778500"/>
          <p14:tracePt t="131886" x="4368800" y="5778500"/>
          <p14:tracePt t="131894" x="4341813" y="5770563"/>
          <p14:tracePt t="131902" x="4308475" y="5770563"/>
          <p14:tracePt t="131910" x="4283075" y="5761038"/>
          <p14:tracePt t="131918" x="4275138" y="5753100"/>
          <p14:tracePt t="131924" x="4257675" y="5753100"/>
          <p14:tracePt t="131932" x="4232275" y="5753100"/>
          <p14:tracePt t="131948" x="4224338" y="5753100"/>
          <p14:tracePt t="131956" x="4214813" y="5753100"/>
          <p14:tracePt t="132026" x="4206875" y="5753100"/>
          <p14:tracePt t="132040" x="4189413" y="5753100"/>
          <p14:tracePt t="132048" x="4171950" y="5753100"/>
          <p14:tracePt t="132056" x="4164013" y="5753100"/>
          <p14:tracePt t="132064" x="4138613" y="5745163"/>
          <p14:tracePt t="132072" x="4121150" y="5745163"/>
          <p14:tracePt t="132088" x="4113213" y="5745163"/>
          <p14:tracePt t="132102" x="4105275" y="5745163"/>
          <p14:tracePt t="132151" x="4079875" y="5745163"/>
          <p14:tracePt t="132156" x="4044950" y="5745163"/>
          <p14:tracePt t="132164" x="3960813" y="5745163"/>
          <p14:tracePt t="132172" x="3806825" y="5761038"/>
          <p14:tracePt t="132180" x="3679825" y="5770563"/>
          <p14:tracePt t="132188" x="3560763" y="5788025"/>
          <p14:tracePt t="132196" x="3484563" y="5795963"/>
          <p14:tracePt t="132204" x="3424238" y="5803900"/>
          <p14:tracePt t="132210" x="3408363" y="5803900"/>
          <p14:tracePt t="132218" x="3382963" y="5803900"/>
          <p14:tracePt t="132226" x="3373438" y="5803900"/>
          <p14:tracePt t="132234" x="3373438" y="5813425"/>
          <p14:tracePt t="132242" x="3365500" y="5813425"/>
          <p14:tracePt t="132288" x="3355975" y="5813425"/>
          <p14:tracePt t="132304" x="3330575" y="5813425"/>
          <p14:tracePt t="132312" x="3305175" y="5813425"/>
          <p14:tracePt t="132322" x="3279775" y="5821363"/>
          <p14:tracePt t="132326" x="3246438" y="5821363"/>
          <p14:tracePt t="132334" x="3211513" y="5829300"/>
          <p14:tracePt t="132342" x="3170238" y="5829300"/>
          <p14:tracePt t="132350" x="3144838" y="5829300"/>
          <p14:tracePt t="132358" x="3119438" y="5838825"/>
          <p14:tracePt t="132372" x="3109913" y="5838825"/>
          <p14:tracePt t="132380" x="3101975" y="5838825"/>
          <p14:tracePt t="132412" x="3094038" y="5838825"/>
          <p14:tracePt t="132420" x="3076575" y="5838825"/>
          <p14:tracePt t="132428" x="3059113" y="5838825"/>
          <p14:tracePt t="132434" x="3033713" y="5838825"/>
          <p14:tracePt t="132442" x="3008313" y="5838825"/>
          <p14:tracePt t="132450" x="2982913" y="5829300"/>
          <p14:tracePt t="132467" x="2965450" y="5829300"/>
          <p14:tracePt t="132488" x="2957513" y="5829300"/>
          <p14:tracePt t="132550" x="2940050" y="5829300"/>
          <p14:tracePt t="132558" x="2906713" y="5821363"/>
          <p14:tracePt t="132566" x="2881313" y="5821363"/>
          <p14:tracePt t="132574" x="2855913" y="5821363"/>
          <p14:tracePt t="132582" x="2830513" y="5821363"/>
          <p14:tracePt t="132590" x="2813050" y="5821363"/>
          <p14:tracePt t="132596" x="2795588" y="5821363"/>
          <p14:tracePt t="132604" x="2787650" y="5821363"/>
          <p14:tracePt t="132682" x="2778125" y="5821363"/>
          <p14:tracePt t="132698" x="2762250" y="5821363"/>
          <p14:tracePt t="132706" x="2752725" y="5821363"/>
          <p14:tracePt t="132712" x="2744788" y="5821363"/>
          <p14:tracePt t="132720" x="2736850" y="5821363"/>
          <p14:tracePt t="132736" x="2727325" y="5821363"/>
          <p14:tracePt t="132744" x="2719388" y="5821363"/>
          <p14:tracePt t="132760" x="2711450" y="5821363"/>
          <p14:tracePt t="132766" x="2701925" y="5821363"/>
          <p14:tracePt t="132774" x="2693988" y="5821363"/>
          <p14:tracePt t="132782" x="2668588" y="5821363"/>
          <p14:tracePt t="132790" x="2651125" y="5821363"/>
          <p14:tracePt t="132806" x="2643188" y="5821363"/>
          <p14:tracePt t="132814" x="2633663" y="5821363"/>
          <p14:tracePt t="133130" x="2625725" y="5821363"/>
          <p14:tracePt t="133440" x="2617788" y="5821363"/>
          <p14:tracePt t="133454" x="2608263" y="5821363"/>
          <p14:tracePt t="133478" x="2600325" y="5821363"/>
          <p14:tracePt t="133608" x="2592388" y="5821363"/>
          <p14:tracePt t="133826" x="2582863" y="5821363"/>
          <p14:tracePt t="133848" x="2574925" y="5813425"/>
          <p14:tracePt t="133864" x="2566988" y="5803900"/>
          <p14:tracePt t="133880" x="2566988" y="5795963"/>
          <p14:tracePt t="134034" x="2557463" y="5788025"/>
          <p14:tracePt t="134064" x="2549525" y="5788025"/>
          <p14:tracePt t="134072" x="2549525" y="5778500"/>
          <p14:tracePt t="134714" x="2557463" y="5778500"/>
          <p14:tracePt t="134730" x="2608263" y="5778500"/>
          <p14:tracePt t="134736" x="2711450" y="5778500"/>
          <p14:tracePt t="134744" x="2830513" y="5778500"/>
          <p14:tracePt t="134752" x="2932113" y="5778500"/>
          <p14:tracePt t="134760" x="2990850" y="5778500"/>
          <p14:tracePt t="134768" x="3051175" y="5778500"/>
          <p14:tracePt t="134776" x="3094038" y="5778500"/>
          <p14:tracePt t="134784" x="3127375" y="5778500"/>
          <p14:tracePt t="134792" x="3160713" y="5788025"/>
          <p14:tracePt t="134798" x="3170238" y="5788025"/>
          <p14:tracePt t="134806" x="3178175" y="5788025"/>
          <p14:tracePt t="136182" x="3186113" y="5788025"/>
          <p14:tracePt t="136190" x="3203575" y="5788025"/>
          <p14:tracePt t="136198" x="3211513" y="5788025"/>
          <p14:tracePt t="136204" x="3221038" y="5788025"/>
          <p14:tracePt t="136212" x="3228975" y="5795963"/>
          <p14:tracePt t="136220" x="3238500" y="5795963"/>
          <p14:tracePt t="136236" x="3246438" y="5795963"/>
          <p14:tracePt t="136244" x="3254375" y="5795963"/>
          <p14:tracePt t="136252" x="3263900" y="5795963"/>
          <p14:tracePt t="136258" x="3279775" y="5795963"/>
          <p14:tracePt t="136266" x="3314700" y="5803900"/>
          <p14:tracePt t="136274" x="3348038" y="5813425"/>
          <p14:tracePt t="136282" x="3382963" y="5821363"/>
          <p14:tracePt t="136290" x="3408363" y="5829300"/>
          <p14:tracePt t="136298" x="3459163" y="5838825"/>
          <p14:tracePt t="136306" x="3492500" y="5846763"/>
          <p14:tracePt t="136312" x="3509963" y="5854700"/>
          <p14:tracePt t="136320" x="3527425" y="5854700"/>
          <p14:tracePt t="136328" x="3535363" y="5864225"/>
          <p14:tracePt t="136614" x="3543300" y="5864225"/>
          <p14:tracePt t="136630" x="3552825" y="5864225"/>
          <p14:tracePt t="136638" x="3578225" y="5864225"/>
          <p14:tracePt t="136652" x="3586163" y="5864225"/>
          <p14:tracePt t="136660" x="3594100" y="5864225"/>
          <p14:tracePt t="136684" x="3603625" y="5864225"/>
          <p14:tracePt t="136722" x="3611563" y="5864225"/>
          <p14:tracePt t="136746" x="3619500" y="5864225"/>
          <p14:tracePt t="136800" x="3619500" y="5854700"/>
          <p14:tracePt t="136854" x="3619500" y="5846763"/>
          <p14:tracePt t="136862" x="3629025" y="5838825"/>
          <p14:tracePt t="136876" x="3629025" y="5829300"/>
          <p14:tracePt t="137348" x="3636963" y="5829300"/>
          <p14:tracePt t="137364" x="3646488" y="5829300"/>
          <p14:tracePt t="137372" x="3646488" y="5821363"/>
          <p14:tracePt t="137380" x="3654425" y="5821363"/>
          <p14:tracePt t="137410" x="3662363" y="5821363"/>
          <p14:tracePt t="137426" x="3671888" y="5821363"/>
          <p14:tracePt t="137434" x="3687763" y="5821363"/>
          <p14:tracePt t="137448" x="3697288" y="5821363"/>
          <p14:tracePt t="137456" x="3705225" y="5821363"/>
          <p14:tracePt t="137502" x="3713163" y="5821363"/>
          <p14:tracePt t="137518" x="3748088" y="5821363"/>
          <p14:tracePt t="137526" x="3790950" y="5821363"/>
          <p14:tracePt t="137534" x="3824288" y="5821363"/>
          <p14:tracePt t="137542" x="3849688" y="5821363"/>
          <p14:tracePt t="137548" x="3867150" y="5821363"/>
          <p14:tracePt t="137556" x="3875088" y="5821363"/>
          <p14:tracePt t="137642" x="3883025" y="5821363"/>
          <p14:tracePt t="137650" x="3892550" y="5821363"/>
          <p14:tracePt t="137658" x="3917950" y="5821363"/>
          <p14:tracePt t="137664" x="3968750" y="5821363"/>
          <p14:tracePt t="137672" x="4002088" y="5821363"/>
          <p14:tracePt t="137680" x="4027488" y="5821363"/>
          <p14:tracePt t="137688" x="4037013" y="5821363"/>
          <p14:tracePt t="137697" x="4052888" y="5821363"/>
          <p14:tracePt t="137704" x="4062413" y="5821363"/>
          <p14:tracePt t="137718" x="4070350" y="5821363"/>
          <p14:tracePt t="137726" x="4079875" y="5821363"/>
          <p14:tracePt t="137767" x="4087813" y="5821363"/>
          <p14:tracePt t="137812" x="4095750" y="5821363"/>
          <p14:tracePt t="137842" x="4105275" y="5821363"/>
          <p14:tracePt t="137858" x="4113213" y="5821363"/>
          <p14:tracePt t="137866" x="4121150" y="5821363"/>
          <p14:tracePt t="137882" x="4130675" y="5821363"/>
          <p14:tracePt t="137888" x="4138613" y="5821363"/>
          <p14:tracePt t="137896" x="4146550" y="5821363"/>
          <p14:tracePt t="137936" x="4156075" y="5821363"/>
          <p14:tracePt t="138020" x="4164013" y="5821363"/>
          <p14:tracePt t="142772" x="4171950" y="5821363"/>
          <p14:tracePt t="142794" x="4181475" y="5821363"/>
          <p14:tracePt t="142802" x="4181475" y="5829300"/>
          <p14:tracePt t="142810" x="4181475" y="5838825"/>
          <p14:tracePt t="142832" x="4189413" y="5838825"/>
          <p14:tracePt t="142872" x="4189413" y="5846763"/>
          <p14:tracePt t="142926" x="4189413" y="5854700"/>
          <p14:tracePt t="142940" x="4189413" y="5864225"/>
          <p14:tracePt t="142948" x="4189413" y="5872163"/>
          <p14:tracePt t="142956" x="4197350" y="5880100"/>
          <p14:tracePt t="142972" x="4197350" y="5889625"/>
          <p14:tracePt t="142980" x="4206875" y="5897563"/>
          <p14:tracePt t="143010" x="4206875" y="5905500"/>
          <p14:tracePt t="143026" x="4206875" y="5915025"/>
          <p14:tracePt t="143080" x="4206875" y="5932488"/>
          <p14:tracePt t="143088" x="4206875" y="5948363"/>
          <p14:tracePt t="143096" x="4206875" y="5957888"/>
          <p14:tracePt t="143104" x="4206875" y="5965825"/>
          <p14:tracePt t="143110" x="4206875" y="5973763"/>
          <p14:tracePt t="143118" x="4206875" y="5983288"/>
          <p14:tracePt t="143126" x="4206875" y="5991225"/>
          <p14:tracePt t="143134" x="4197350" y="5999163"/>
          <p14:tracePt t="143150" x="4197350" y="6008688"/>
          <p14:tracePt t="153492" x="4197350" y="6016625"/>
          <p14:tracePt t="153520" x="4197350" y="6024563"/>
          <p14:tracePt t="153530" x="4214813" y="6059488"/>
          <p14:tracePt t="153546" x="4224338" y="6067425"/>
          <p14:tracePt t="153554" x="4232275" y="6076950"/>
          <p14:tracePt t="153562" x="4240213" y="6076950"/>
          <p14:tracePt t="153570" x="4240213" y="6084888"/>
          <p14:tracePt t="153578" x="4240213" y="6092825"/>
          <p14:tracePt t="153592" x="4240213" y="6102350"/>
          <p14:tracePt t="153654" x="4249738" y="6110288"/>
          <p14:tracePt t="153662" x="4257675" y="6127750"/>
          <p14:tracePt t="153670" x="4257675" y="6135688"/>
          <p14:tracePt t="153678" x="4257675" y="6143625"/>
          <p14:tracePt t="153686" x="4257675" y="6153150"/>
          <p14:tracePt t="153700" x="4265613" y="6178550"/>
          <p14:tracePt t="153708" x="4265613" y="6194425"/>
          <p14:tracePt t="153716" x="4265613" y="6211888"/>
          <p14:tracePt t="153724" x="4265613" y="6229350"/>
          <p14:tracePt t="153740" x="4265613" y="6237288"/>
          <p14:tracePt t="153748" x="4265613" y="6246813"/>
          <p14:tracePt t="153832" x="4265613" y="6254750"/>
          <p14:tracePt t="153848" x="4265613" y="6262688"/>
          <p14:tracePt t="153856" x="4265613" y="6272213"/>
          <p14:tracePt t="153870" x="4265613" y="6280150"/>
          <p14:tracePt t="154420" x="4265613" y="6288088"/>
          <p14:tracePt t="154450" x="4275138" y="6288088"/>
          <p14:tracePt t="154482" x="4283075" y="6297613"/>
          <p14:tracePt t="154496" x="4291013" y="6323013"/>
          <p14:tracePt t="154504" x="4291013" y="6338888"/>
          <p14:tracePt t="154512" x="4300538" y="6365875"/>
          <p14:tracePt t="154520" x="4308475" y="6373813"/>
          <p14:tracePt t="154528" x="4308475" y="6381750"/>
          <p14:tracePt t="154536" x="4316413" y="6381750"/>
          <p14:tracePt t="156676" x="4257675" y="6399213"/>
          <p14:tracePt t="156682" x="4156075" y="6432550"/>
          <p14:tracePt t="156690" x="4087813" y="6457950"/>
          <p14:tracePt t="156698" x="4027488" y="6483350"/>
          <p14:tracePt t="156706" x="3935413" y="6535738"/>
          <p14:tracePt t="156714" x="3806825" y="6594475"/>
          <p14:tracePt t="156722" x="3705225" y="6611938"/>
          <p14:tracePt t="156728" x="3662363" y="6619875"/>
          <p14:tracePt t="156736" x="3654425" y="6627813"/>
          <p14:tracePt t="156744" x="3646488" y="6627813"/>
          <p14:tracePt t="156822" x="3636963" y="6637338"/>
          <p14:tracePt t="156838" x="3619500" y="6645275"/>
          <p14:tracePt t="156844" x="3611563" y="6645275"/>
          <p14:tracePt t="156852" x="3594100" y="6645275"/>
          <p14:tracePt t="156860" x="3560763" y="6654800"/>
          <p14:tracePt t="156868" x="3535363" y="6662738"/>
          <p14:tracePt t="156876" x="3502025" y="6670675"/>
          <p14:tracePt t="156884" x="3441700" y="6680200"/>
          <p14:tracePt t="156892" x="3382963" y="6705600"/>
          <p14:tracePt t="156898" x="3322638" y="6713538"/>
          <p14:tracePt t="156906" x="3279775" y="6713538"/>
          <p14:tracePt t="156914" x="3254375" y="6713538"/>
          <p14:tracePt t="156922" x="3246438" y="6713538"/>
          <p14:tracePt t="156930" x="3238500" y="6713538"/>
          <p14:tracePt t="156938" x="3228975" y="6713538"/>
          <p14:tracePt t="156960" x="3221038" y="6713538"/>
          <p14:tracePt t="156968" x="3211513" y="6713538"/>
          <p14:tracePt t="156976" x="3203575" y="6713538"/>
          <p14:tracePt t="156984" x="3170238" y="6713538"/>
          <p14:tracePt t="156992" x="3127375" y="6713538"/>
          <p14:tracePt t="157000" x="3067050" y="6713538"/>
          <p14:tracePt t="157008" x="3000375" y="6713538"/>
          <p14:tracePt t="157014" x="2922588" y="6713538"/>
          <p14:tracePt t="157022" x="2863850" y="6721475"/>
          <p14:tracePt t="157030" x="2838450" y="6721475"/>
          <p14:tracePt t="157038" x="2813050" y="6721475"/>
          <p14:tracePt t="157047" x="2787650" y="6721475"/>
          <p14:tracePt t="157062" x="2778125" y="6721475"/>
          <p14:tracePt t="157076" x="2770188" y="6721475"/>
          <p14:tracePt t="157100" x="2762250" y="6721475"/>
          <p14:tracePt t="157108" x="2752725" y="6721475"/>
          <p14:tracePt t="157116" x="2744788" y="6721475"/>
          <p14:tracePt t="157122" x="2736850" y="6721475"/>
          <p14:tracePt t="157130" x="2719388" y="6721475"/>
          <p14:tracePt t="157138" x="2711450" y="6713538"/>
          <p14:tracePt t="157146" x="2693988" y="6713538"/>
          <p14:tracePt t="157154" x="2668588" y="6713538"/>
          <p14:tracePt t="157162" x="2651125" y="6713538"/>
          <p14:tracePt t="157170" x="2617788" y="6713538"/>
          <p14:tracePt t="157178" x="2574925" y="6705600"/>
          <p14:tracePt t="157184" x="2532063" y="6705600"/>
          <p14:tracePt t="157192" x="2473325" y="6705600"/>
          <p14:tracePt t="157200" x="2438400" y="6705600"/>
          <p14:tracePt t="157208" x="2413000" y="6705600"/>
          <p14:tracePt t="157216" x="2413000" y="6696075"/>
          <p14:tracePt t="157224" x="2405063" y="6696075"/>
          <p14:tracePt t="157238" x="2397125" y="6696075"/>
          <p14:tracePt t="157286" x="2387600" y="6696075"/>
          <p14:tracePt t="157292" x="2362200" y="6696075"/>
          <p14:tracePt t="157300" x="2319338" y="6688138"/>
          <p14:tracePt t="157308" x="2260600" y="6688138"/>
          <p14:tracePt t="157316" x="2174875" y="6688138"/>
          <p14:tracePt t="157324" x="2116138" y="6688138"/>
          <p14:tracePt t="157332" x="2055813" y="6688138"/>
          <p14:tracePt t="157340" x="2039938" y="6688138"/>
          <p14:tracePt t="157348" x="2022475" y="6688138"/>
          <p14:tracePt t="157354" x="2014538" y="6688138"/>
          <p14:tracePt t="157394" x="2005013" y="6688138"/>
          <p14:tracePt t="157402" x="1989138" y="6688138"/>
          <p14:tracePt t="157408" x="1979613" y="6688138"/>
          <p14:tracePt t="157416" x="1954213" y="6688138"/>
          <p14:tracePt t="157424" x="1938338" y="6688138"/>
          <p14:tracePt t="157432" x="1928813" y="6688138"/>
          <p14:tracePt t="157440" x="1920875" y="6688138"/>
          <p14:tracePt t="157448" x="1911350" y="6688138"/>
          <p14:tracePt t="157502" x="1911350" y="6680200"/>
          <p14:tracePt t="157516" x="1885950" y="6670675"/>
          <p14:tracePt t="157524" x="1870075" y="6662738"/>
          <p14:tracePt t="157532" x="1860550" y="6662738"/>
          <p14:tracePt t="157540" x="1835150" y="6654800"/>
          <p14:tracePt t="157556" x="1827213" y="6654800"/>
          <p14:tracePt t="157602" x="1827213" y="6645275"/>
          <p14:tracePt t="157624" x="1819275" y="6645275"/>
          <p14:tracePt t="157664" x="1809750" y="6645275"/>
          <p14:tracePt t="157680" x="1809750" y="6637338"/>
          <p14:tracePt t="157888" x="1801813" y="6637338"/>
          <p14:tracePt t="157904" x="1793875" y="6627813"/>
          <p14:tracePt t="157910" x="1776413" y="6627813"/>
          <p14:tracePt t="157918" x="1751013" y="6619875"/>
          <p14:tracePt t="157926" x="1751013" y="6611938"/>
          <p14:tracePt t="157934" x="1741488" y="6611938"/>
          <p14:tracePt t="157950" x="1733550" y="6611938"/>
          <p14:tracePt t="158066" x="1733550" y="6602413"/>
          <p14:tracePt t="158074" x="1733550" y="6594475"/>
          <p14:tracePt t="158274" x="1741488" y="6594475"/>
          <p14:tracePt t="158282" x="1751013" y="6594475"/>
          <p14:tracePt t="158290" x="1776413" y="6594475"/>
          <p14:tracePt t="158298" x="1784350" y="6594475"/>
          <p14:tracePt t="158304" x="1809750" y="6594475"/>
          <p14:tracePt t="158312" x="1844675" y="6594475"/>
          <p14:tracePt t="158320" x="1878013" y="6594475"/>
          <p14:tracePt t="158328" x="1895475" y="6594475"/>
          <p14:tracePt t="158336" x="1911350" y="6594475"/>
          <p14:tracePt t="158344" x="1928813" y="6602413"/>
          <p14:tracePt t="158352" x="1938338" y="6602413"/>
          <p14:tracePt t="158358" x="1963738" y="6602413"/>
          <p14:tracePt t="158366" x="1989138" y="6602413"/>
          <p14:tracePt t="158374" x="2005013" y="6602413"/>
          <p14:tracePt t="158382" x="2022475" y="6602413"/>
          <p14:tracePt t="158390" x="2030413" y="6602413"/>
          <p14:tracePt t="158398" x="2047875" y="6611938"/>
          <p14:tracePt t="158406" x="2065338" y="6611938"/>
          <p14:tracePt t="158412" x="2073275" y="6611938"/>
          <p14:tracePt t="158420" x="2090738" y="6611938"/>
          <p14:tracePt t="158428" x="2133600" y="6611938"/>
          <p14:tracePt t="158436" x="2192338" y="6611938"/>
          <p14:tracePt t="158444" x="2303463" y="6611938"/>
          <p14:tracePt t="158452" x="2387600" y="6611938"/>
          <p14:tracePt t="158460" x="2489200" y="6611938"/>
          <p14:tracePt t="158466" x="2574925" y="6611938"/>
          <p14:tracePt t="158474" x="2660650" y="6611938"/>
          <p14:tracePt t="158482" x="2719388" y="6611938"/>
          <p14:tracePt t="158490" x="2744788" y="6611938"/>
          <p14:tracePt t="158498" x="2778125" y="6611938"/>
          <p14:tracePt t="158506" x="2805113" y="6611938"/>
          <p14:tracePt t="158514" x="2820988" y="6611938"/>
          <p14:tracePt t="158522" x="2830513" y="6611938"/>
          <p14:tracePt t="158528" x="2846388" y="6611938"/>
          <p14:tracePt t="158536" x="2871788" y="6611938"/>
          <p14:tracePt t="158544" x="2897188" y="6619875"/>
          <p14:tracePt t="158552" x="2940050" y="6627813"/>
          <p14:tracePt t="158560" x="2982913" y="6627813"/>
          <p14:tracePt t="158568" x="3041650" y="6627813"/>
          <p14:tracePt t="158576" x="3084513" y="6627813"/>
          <p14:tracePt t="158582" x="3119438" y="6627813"/>
          <p14:tracePt t="158590" x="3144838" y="6627813"/>
          <p14:tracePt t="158598" x="3170238" y="6627813"/>
          <p14:tracePt t="158606" x="3203575" y="6627813"/>
          <p14:tracePt t="158614" x="3254375" y="6619875"/>
          <p14:tracePt t="158622" x="3314700" y="6611938"/>
          <p14:tracePt t="158630" x="3365500" y="6611938"/>
          <p14:tracePt t="158636" x="3441700" y="6611938"/>
          <p14:tracePt t="158644" x="3509963" y="6611938"/>
          <p14:tracePt t="158652" x="3586163" y="6611938"/>
          <p14:tracePt t="158660" x="3611563" y="6611938"/>
          <p14:tracePt t="158668" x="3629025" y="6611938"/>
          <p14:tracePt t="158676" x="3636963" y="6611938"/>
          <p14:tracePt t="158768" x="3646488" y="6611938"/>
          <p14:tracePt t="158776" x="3662363" y="6611938"/>
          <p14:tracePt t="158792" x="3671888" y="6611938"/>
          <p14:tracePt t="158800" x="3679825" y="6611938"/>
          <p14:tracePt t="158806" x="3687763" y="6611938"/>
          <p14:tracePt t="158830" x="3697288" y="6602413"/>
          <p14:tracePt t="158838" x="3713163" y="6602413"/>
          <p14:tracePt t="158847" x="3738563" y="6602413"/>
          <p14:tracePt t="158854" x="3806825" y="6594475"/>
          <p14:tracePt t="158860" x="3908425" y="6586538"/>
          <p14:tracePt t="158868" x="4011613" y="6561138"/>
          <p14:tracePt t="158876" x="4095750" y="6551613"/>
          <p14:tracePt t="158884" x="4156075" y="6543675"/>
          <p14:tracePt t="158892" x="4189413" y="6535738"/>
          <p14:tracePt t="158900" x="4206875" y="6526213"/>
          <p14:tracePt t="158908" x="4214813" y="6526213"/>
          <p14:tracePt t="158922" x="4224338" y="6526213"/>
          <p14:tracePt t="159016" x="4224338" y="6518275"/>
          <p14:tracePt t="159038" x="4232275" y="6510338"/>
          <p14:tracePt t="159054" x="4232275" y="6500813"/>
          <p14:tracePt t="159070" x="4232275" y="6492875"/>
          <p14:tracePt t="159240" x="4224338" y="6492875"/>
          <p14:tracePt t="159248" x="4214813" y="6492875"/>
          <p14:tracePt t="159254" x="4197350" y="6492875"/>
          <p14:tracePt t="159262" x="4171950" y="6492875"/>
          <p14:tracePt t="159270" x="4156075" y="6500813"/>
          <p14:tracePt t="159278" x="4146550" y="6500813"/>
          <p14:tracePt t="159286" x="4138613" y="6510338"/>
          <p14:tracePt t="159294" x="4130675" y="6510338"/>
          <p14:tracePt t="159302" x="4113213" y="6510338"/>
          <p14:tracePt t="159308" x="4070350" y="6518275"/>
          <p14:tracePt t="159316" x="4019550" y="6535738"/>
          <p14:tracePt t="159324" x="3976688" y="6543675"/>
          <p14:tracePt t="159332" x="3943350" y="6551613"/>
          <p14:tracePt t="159340" x="3900488" y="6561138"/>
          <p14:tracePt t="159348" x="3841750" y="6569075"/>
          <p14:tracePt t="159356" x="3756025" y="6569075"/>
          <p14:tracePt t="159362" x="3671888" y="6569075"/>
          <p14:tracePt t="159370" x="3568700" y="6577013"/>
          <p14:tracePt t="159378" x="3459163" y="6577013"/>
          <p14:tracePt t="159386" x="3373438" y="6577013"/>
          <p14:tracePt t="159394" x="3297238" y="6586538"/>
          <p14:tracePt t="159402" x="3238500" y="6602413"/>
          <p14:tracePt t="159410" x="3211513" y="6602413"/>
          <p14:tracePt t="159416" x="3203575" y="6602413"/>
          <p14:tracePt t="159564" x="3195638" y="6602413"/>
          <p14:tracePt t="159572" x="3178175" y="6602413"/>
          <p14:tracePt t="159580" x="3170238" y="6594475"/>
          <p14:tracePt t="159586" x="3160713" y="6594475"/>
          <p14:tracePt t="159594" x="3152775" y="6586538"/>
          <p14:tracePt t="159610" x="3144838" y="6586538"/>
          <p14:tracePt t="159726" x="3144838" y="6569075"/>
          <p14:tracePt t="159734" x="3144838" y="6561138"/>
          <p14:tracePt t="159748" x="3135313" y="6561138"/>
          <p14:tracePt t="159764" x="3127375" y="6551613"/>
          <p14:tracePt t="159772" x="3119438" y="6543675"/>
          <p14:tracePt t="159780" x="3109913" y="6543675"/>
          <p14:tracePt t="159796" x="3101975" y="6543675"/>
          <p14:tracePt t="159804" x="3094038" y="6543675"/>
          <p14:tracePt t="159818" x="3084513" y="6543675"/>
          <p14:tracePt t="159826" x="3076575" y="6535738"/>
          <p14:tracePt t="159842" x="3067050" y="6535738"/>
          <p14:tracePt t="159858" x="3059113" y="6535738"/>
          <p14:tracePt t="159864" x="3041650" y="6535738"/>
          <p14:tracePt t="159880" x="3033713" y="6535738"/>
          <p14:tracePt t="159888" x="3025775" y="6535738"/>
          <p14:tracePt t="159896" x="3000375" y="6535738"/>
          <p14:tracePt t="159904" x="2974975" y="6526213"/>
          <p14:tracePt t="159912" x="2932113" y="6518275"/>
          <p14:tracePt t="159918" x="2897188" y="6510338"/>
          <p14:tracePt t="159926" x="2871788" y="6500813"/>
          <p14:tracePt t="159934" x="2855913" y="6500813"/>
          <p14:tracePt t="159942" x="2830513" y="6492875"/>
          <p14:tracePt t="159950" x="2805113" y="6492875"/>
          <p14:tracePt t="159958" x="2787650" y="6483350"/>
          <p14:tracePt t="159966" x="2778125" y="6483350"/>
          <p14:tracePt t="160020" x="2770188" y="6483350"/>
          <p14:tracePt t="166509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7F7996-B897-4BFB-A2DB-5DEB3B28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5912"/>
            <a:ext cx="8229600" cy="850106"/>
          </a:xfrm>
        </p:spPr>
        <p:txBody>
          <a:bodyPr>
            <a:normAutofit/>
          </a:bodyPr>
          <a:lstStyle/>
          <a:p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Structure d’un fichier .</a:t>
            </a:r>
            <a:r>
              <a:rPr lang="fr-F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mll</a:t>
            </a:r>
            <a:r>
              <a:rPr lang="fr-FR" sz="2800" dirty="0">
                <a:latin typeface="Verdana" panose="020B0604030504040204" pitchFamily="34" charset="0"/>
                <a:ea typeface="Verdana" panose="020B0604030504040204" pitchFamily="34" charset="0"/>
              </a:rPr>
              <a:t> (suite)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D0A9E3-60C2-4A68-9E72-1B08A7A4E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507288" cy="528731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parse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 Lettre LC* as id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{ ID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[' ''\t''\r’]         {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lexbuf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'\n’                  {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next_line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lexbuf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lexbuf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Chiffre+ as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lxm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      {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CSTE(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int_of_string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lxm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"/*"                  {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lexbuf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'+'                   { PLUS }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"&lt;"                   {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RELOP (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Ast.Lt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"&lt;="                  { RELOP 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Ast.Le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{ EOF }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= parse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"*/"                  {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lexbuf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'\n'                  {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new_line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lexbuf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lexbuf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_                   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lexbuf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endParaRPr lang="fr-FR" dirty="0"/>
          </a:p>
        </p:txBody>
      </p:sp>
      <p:sp>
        <p:nvSpPr>
          <p:cNvPr id="4" name="Bulle narrative : rectangle 3">
            <a:extLst>
              <a:ext uri="{FF2B5EF4-FFF2-40B4-BE49-F238E27FC236}">
                <a16:creationId xmlns:a16="http://schemas.microsoft.com/office/drawing/2014/main" id="{1A345E44-7651-4DE9-BB83-962DA8E06C35}"/>
              </a:ext>
            </a:extLst>
          </p:cNvPr>
          <p:cNvSpPr/>
          <p:nvPr/>
        </p:nvSpPr>
        <p:spPr>
          <a:xfrm>
            <a:off x="5796136" y="1240150"/>
            <a:ext cx="2733955" cy="504056"/>
          </a:xfrm>
          <a:prstGeom prst="wedgeRectCallout">
            <a:avLst>
              <a:gd name="adj1" fmla="val -72528"/>
              <a:gd name="adj2" fmla="val 5809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ici, distinguer </a:t>
            </a:r>
            <a:r>
              <a:rPr lang="fr-FR" dirty="0" err="1">
                <a:solidFill>
                  <a:srgbClr val="C00000"/>
                </a:solidFill>
              </a:rPr>
              <a:t>mots-clef</a:t>
            </a:r>
            <a:r>
              <a:rPr lang="fr-FR" dirty="0">
                <a:solidFill>
                  <a:srgbClr val="C00000"/>
                </a:solidFill>
              </a:rPr>
              <a:t> et </a:t>
            </a:r>
            <a:r>
              <a:rPr lang="fr-FR" dirty="0" err="1">
                <a:solidFill>
                  <a:srgbClr val="C00000"/>
                </a:solidFill>
              </a:rPr>
              <a:t>idents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6" name="Bulle narrative : rectangle 5">
            <a:extLst>
              <a:ext uri="{FF2B5EF4-FFF2-40B4-BE49-F238E27FC236}">
                <a16:creationId xmlns:a16="http://schemas.microsoft.com/office/drawing/2014/main" id="{78CF5EE6-2937-4072-8B37-3B8A7638C18D}"/>
              </a:ext>
            </a:extLst>
          </p:cNvPr>
          <p:cNvSpPr/>
          <p:nvPr/>
        </p:nvSpPr>
        <p:spPr>
          <a:xfrm>
            <a:off x="1835696" y="980728"/>
            <a:ext cx="2016224" cy="504056"/>
          </a:xfrm>
          <a:prstGeom prst="wedgeRectCallout">
            <a:avLst>
              <a:gd name="adj1" fmla="val -74298"/>
              <a:gd name="adj2" fmla="val 5103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Traduit en une fonction  </a:t>
            </a:r>
            <a:r>
              <a:rPr lang="fr-FR" dirty="0" err="1">
                <a:solidFill>
                  <a:srgbClr val="C00000"/>
                </a:solidFill>
              </a:rPr>
              <a:t>ocaml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7" name="Bulle narrative : rectangle 6">
            <a:extLst>
              <a:ext uri="{FF2B5EF4-FFF2-40B4-BE49-F238E27FC236}">
                <a16:creationId xmlns:a16="http://schemas.microsoft.com/office/drawing/2014/main" id="{C2349CD9-FE7D-49E9-A089-8AB7E5C4694F}"/>
              </a:ext>
            </a:extLst>
          </p:cNvPr>
          <p:cNvSpPr/>
          <p:nvPr/>
        </p:nvSpPr>
        <p:spPr>
          <a:xfrm>
            <a:off x="1619672" y="4149080"/>
            <a:ext cx="2016224" cy="504056"/>
          </a:xfrm>
          <a:prstGeom prst="wedgeRectCallout">
            <a:avLst>
              <a:gd name="adj1" fmla="val -77110"/>
              <a:gd name="adj2" fmla="val 7051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Autre fonction  </a:t>
            </a:r>
            <a:r>
              <a:rPr lang="fr-FR" dirty="0" err="1">
                <a:solidFill>
                  <a:srgbClr val="C00000"/>
                </a:solidFill>
              </a:rPr>
              <a:t>ocaml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FBEB58B-8D8C-49DD-B1BC-5CB4926F7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  <p:sp>
        <p:nvSpPr>
          <p:cNvPr id="8" name="Bulle narrative : rectangle 7">
            <a:extLst>
              <a:ext uri="{FF2B5EF4-FFF2-40B4-BE49-F238E27FC236}">
                <a16:creationId xmlns:a16="http://schemas.microsoft.com/office/drawing/2014/main" id="{612C7D04-E89C-4A0C-90CE-881B306600F2}"/>
              </a:ext>
            </a:extLst>
          </p:cNvPr>
          <p:cNvSpPr/>
          <p:nvPr/>
        </p:nvSpPr>
        <p:spPr>
          <a:xfrm>
            <a:off x="6300192" y="4151302"/>
            <a:ext cx="2304256" cy="645850"/>
          </a:xfrm>
          <a:prstGeom prst="wedgeRectCallout">
            <a:avLst>
              <a:gd name="adj1" fmla="val -21520"/>
              <a:gd name="adj2" fmla="val 12078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C00000"/>
                </a:solidFill>
              </a:rPr>
              <a:t>Appel récursif pour gérer la suite du commentaire</a:t>
            </a:r>
          </a:p>
        </p:txBody>
      </p:sp>
    </p:spTree>
    <p:extLst>
      <p:ext uri="{BB962C8B-B14F-4D97-AF65-F5344CB8AC3E}">
        <p14:creationId xmlns:p14="http://schemas.microsoft.com/office/powerpoint/2010/main" val="373826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44"/>
    </mc:Choice>
    <mc:Fallback xmlns="">
      <p:transition spd="slow" advTm="586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388" x="492125" y="1784350"/>
          <p14:tracePt t="49855" x="501650" y="1801813"/>
          <p14:tracePt t="49863" x="519113" y="1852613"/>
          <p14:tracePt t="49871" x="552450" y="1928813"/>
          <p14:tracePt t="49879" x="569913" y="1963738"/>
          <p14:tracePt t="49887" x="585788" y="2014538"/>
          <p14:tracePt t="49895" x="595313" y="2047875"/>
          <p14:tracePt t="49903" x="603250" y="2073275"/>
          <p14:tracePt t="49909" x="611188" y="2098675"/>
          <p14:tracePt t="49917" x="620713" y="2124075"/>
          <p14:tracePt t="49925" x="620713" y="2133600"/>
          <p14:tracePt t="49971" x="620713" y="2141538"/>
          <p14:tracePt t="49995" x="620713" y="2149475"/>
          <p14:tracePt t="50011" x="620713" y="2166938"/>
          <p14:tracePt t="50017" x="620713" y="2192338"/>
          <p14:tracePt t="50025" x="611188" y="2227263"/>
          <p14:tracePt t="50033" x="603250" y="2260600"/>
          <p14:tracePt t="50040" x="595313" y="2278063"/>
          <p14:tracePt t="50049" x="585788" y="2303463"/>
          <p14:tracePt t="50057" x="577850" y="2319338"/>
          <p14:tracePt t="50065" x="577850" y="2328863"/>
          <p14:tracePt t="50072" x="569913" y="2336800"/>
          <p14:tracePt t="50079" x="560388" y="2344738"/>
          <p14:tracePt t="50086" x="560388" y="2354263"/>
          <p14:tracePt t="50095" x="552450" y="2354263"/>
          <p14:tracePt t="50103" x="552450" y="2362200"/>
          <p14:tracePt t="50111" x="552450" y="2371725"/>
          <p14:tracePt t="50133" x="552450" y="2379663"/>
          <p14:tracePt t="50141" x="552450" y="2387600"/>
          <p14:tracePt t="50149" x="552450" y="2397125"/>
          <p14:tracePt t="50156" x="552450" y="2422525"/>
          <p14:tracePt t="50165" x="552450" y="2430463"/>
          <p14:tracePt t="50173" x="552450" y="2447925"/>
          <p14:tracePt t="50181" x="552450" y="2473325"/>
          <p14:tracePt t="50187" x="560388" y="2498725"/>
          <p14:tracePt t="50195" x="569913" y="2532063"/>
          <p14:tracePt t="50202" x="577850" y="2557463"/>
          <p14:tracePt t="50211" x="585788" y="2592388"/>
          <p14:tracePt t="50218" x="585788" y="2625725"/>
          <p14:tracePt t="50227" x="585788" y="2660650"/>
          <p14:tracePt t="50235" x="585788" y="2676525"/>
          <p14:tracePt t="50240" x="585788" y="2693988"/>
          <p14:tracePt t="50249" x="585788" y="2711450"/>
          <p14:tracePt t="50257" x="585788" y="2719388"/>
          <p14:tracePt t="50265" x="585788" y="2727325"/>
          <p14:tracePt t="50273" x="585788" y="2736850"/>
          <p14:tracePt t="50343" x="585788" y="2744788"/>
          <p14:tracePt t="50357" x="560388" y="2778125"/>
          <p14:tracePt t="50365" x="534988" y="2805113"/>
          <p14:tracePt t="50373" x="509588" y="2820988"/>
          <p14:tracePt t="50381" x="484188" y="2846388"/>
          <p14:tracePt t="50389" x="466725" y="2863850"/>
          <p14:tracePt t="50397" x="441325" y="2889250"/>
          <p14:tracePt t="50404" x="415925" y="2914650"/>
          <p14:tracePt t="50411" x="390525" y="2940050"/>
          <p14:tracePt t="50419" x="374650" y="2949575"/>
          <p14:tracePt t="50427" x="365125" y="2949575"/>
          <p14:tracePt t="50435" x="365125" y="2957513"/>
          <p14:tracePt t="50443" x="357188" y="2965450"/>
          <p14:tracePt t="50451" x="357188" y="2974975"/>
          <p14:tracePt t="50465" x="347663" y="2974975"/>
          <p14:tracePt t="50505" x="347663" y="2982913"/>
          <p14:tracePt t="50513" x="347663" y="2990850"/>
          <p14:tracePt t="50519" x="339725" y="3000375"/>
          <p14:tracePt t="50527" x="339725" y="3016250"/>
          <p14:tracePt t="50535" x="331788" y="3025775"/>
          <p14:tracePt t="50543" x="322263" y="3025775"/>
          <p14:tracePt t="50551" x="322263" y="3033713"/>
          <p14:tracePt t="50559" x="322263" y="3051175"/>
          <p14:tracePt t="50567" x="322263" y="3059113"/>
          <p14:tracePt t="50572" x="322263" y="3067050"/>
          <p14:tracePt t="50580" x="314325" y="3076575"/>
          <p14:tracePt t="50597" x="306388" y="3084513"/>
          <p14:tracePt t="50604" x="306388" y="3094038"/>
          <p14:tracePt t="50613" x="306388" y="3101975"/>
          <p14:tracePt t="50621" x="296863" y="3109913"/>
          <p14:tracePt t="50627" x="288925" y="3135313"/>
          <p14:tracePt t="50635" x="288925" y="3160713"/>
          <p14:tracePt t="50643" x="280988" y="3178175"/>
          <p14:tracePt t="50651" x="271463" y="3203575"/>
          <p14:tracePt t="50660" x="263525" y="3228975"/>
          <p14:tracePt t="50667" x="255588" y="3254375"/>
          <p14:tracePt t="50675" x="246063" y="3279775"/>
          <p14:tracePt t="50681" x="238125" y="3305175"/>
          <p14:tracePt t="50689" x="230188" y="3330575"/>
          <p14:tracePt t="50697" x="220663" y="3355975"/>
          <p14:tracePt t="50704" x="212725" y="3373438"/>
          <p14:tracePt t="50713" x="212725" y="3382963"/>
          <p14:tracePt t="50721" x="203200" y="3398838"/>
          <p14:tracePt t="50734" x="203200" y="3424238"/>
          <p14:tracePt t="50743" x="195263" y="3433763"/>
          <p14:tracePt t="50751" x="187325" y="3449638"/>
          <p14:tracePt t="50759" x="177800" y="3475038"/>
          <p14:tracePt t="50767" x="161925" y="3502025"/>
          <p14:tracePt t="50774" x="152400" y="3517900"/>
          <p14:tracePt t="50783" x="144463" y="3543300"/>
          <p14:tracePt t="50788" x="136525" y="3560763"/>
          <p14:tracePt t="50797" x="127000" y="3568700"/>
          <p14:tracePt t="50805" x="119063" y="3586163"/>
          <p14:tracePt t="50813" x="111125" y="3603625"/>
          <p14:tracePt t="50820" x="101600" y="3629025"/>
          <p14:tracePt t="50829" x="93663" y="3646488"/>
          <p14:tracePt t="50836" x="85725" y="3671888"/>
          <p14:tracePt t="50845" x="76200" y="3705225"/>
          <p14:tracePt t="50851" x="76200" y="3730625"/>
          <p14:tracePt t="50860" x="68263" y="3748088"/>
          <p14:tracePt t="50866" x="58738" y="3763963"/>
          <p14:tracePt t="50875" x="58738" y="3781425"/>
          <p14:tracePt t="50890" x="58738" y="3790950"/>
          <p14:tracePt t="50899" x="58738" y="3798888"/>
          <p14:tracePt t="50904" x="58738" y="3806825"/>
          <p14:tracePt t="50921" x="50800" y="3816350"/>
          <p14:tracePt t="50929" x="50800" y="3832225"/>
          <p14:tracePt t="50937" x="50800" y="3849688"/>
          <p14:tracePt t="50945" x="50800" y="3867150"/>
          <p14:tracePt t="50953" x="50800" y="3883025"/>
          <p14:tracePt t="50959" x="50800" y="3917950"/>
          <p14:tracePt t="50967" x="58738" y="3951288"/>
          <p14:tracePt t="50975" x="68263" y="3976688"/>
          <p14:tracePt t="50983" x="76200" y="4002088"/>
          <p14:tracePt t="50991" x="85725" y="4011613"/>
          <p14:tracePt t="50999" x="85725" y="4037013"/>
          <p14:tracePt t="51007" x="93663" y="4062413"/>
          <p14:tracePt t="51013" x="93663" y="4070350"/>
          <p14:tracePt t="51020" x="101600" y="4095750"/>
          <p14:tracePt t="51029" x="111125" y="4130675"/>
          <p14:tracePt t="51037" x="119063" y="4146550"/>
          <p14:tracePt t="51045" x="127000" y="4164013"/>
          <p14:tracePt t="51053" x="136525" y="4171950"/>
          <p14:tracePt t="51061" x="136525" y="4181475"/>
          <p14:tracePt t="51067" x="144463" y="4189413"/>
          <p14:tracePt t="51083" x="152400" y="4197350"/>
          <p14:tracePt t="51091" x="161925" y="4206875"/>
          <p14:tracePt t="51106" x="169863" y="4214813"/>
          <p14:tracePt t="51115" x="177800" y="4224338"/>
          <p14:tracePt t="51129" x="187325" y="4232275"/>
          <p14:tracePt t="51137" x="195263" y="4240213"/>
          <p14:tracePt t="51145" x="203200" y="4249738"/>
          <p14:tracePt t="51161" x="212725" y="4257675"/>
          <p14:tracePt t="51169" x="220663" y="4265613"/>
          <p14:tracePt t="51183" x="230188" y="4283075"/>
          <p14:tracePt t="51191" x="238125" y="4291013"/>
          <p14:tracePt t="51199" x="246063" y="4300538"/>
          <p14:tracePt t="51206" x="271463" y="4316413"/>
          <p14:tracePt t="51215" x="280988" y="4341813"/>
          <p14:tracePt t="51223" x="288925" y="4351338"/>
          <p14:tracePt t="51231" x="296863" y="4351338"/>
          <p14:tracePt t="51253" x="296863" y="4359275"/>
          <p14:tracePt t="51283" x="306388" y="4359275"/>
          <p14:tracePt t="51291" x="306388" y="4376738"/>
          <p14:tracePt t="51299" x="322263" y="4384675"/>
          <p14:tracePt t="51306" x="365125" y="4419600"/>
          <p14:tracePt t="51326" x="407988" y="4435475"/>
          <p14:tracePt t="51331" x="415925" y="4445000"/>
          <p14:tracePt t="51345" x="425450" y="4445000"/>
          <p14:tracePt t="51353" x="425450" y="4452938"/>
          <p14:tracePt t="51377" x="433388" y="4452938"/>
          <p14:tracePt t="51493" x="433388" y="4460875"/>
          <p14:tracePt t="51507" x="441325" y="4460875"/>
          <p14:tracePt t="51515" x="441325" y="4470400"/>
          <p14:tracePt t="53129" x="0" y="0"/>
        </p14:tracePtLst>
        <p14:tracePtLst>
          <p14:tracePt t="54728" x="296863" y="4546600"/>
          <p14:tracePt t="58634" x="296863" y="4538663"/>
          <p14:tracePt t="58643" x="288925" y="4538663"/>
          <p14:tracePt t="58659" x="288925" y="4529138"/>
          <p14:tracePt t="58942" x="415925" y="4630738"/>
          <p14:tracePt t="58950" x="628650" y="4810125"/>
          <p14:tracePt t="58959" x="790575" y="4972050"/>
          <p14:tracePt t="58966" x="900113" y="5081588"/>
          <p14:tracePt t="58975" x="977900" y="5149850"/>
          <p14:tracePt t="58982" x="1019175" y="5183188"/>
          <p14:tracePt t="58990" x="1028700" y="5200650"/>
          <p14:tracePt t="58997" x="1028700" y="5208588"/>
          <p14:tracePt t="59161" x="1028700" y="5218113"/>
          <p14:tracePt t="59307" x="1028700" y="5192713"/>
          <p14:tracePt t="59323" x="1028700" y="5183188"/>
          <p14:tracePt t="59329" x="1019175" y="5175250"/>
          <p14:tracePt t="59345" x="1011238" y="5167313"/>
          <p14:tracePt t="59353" x="1003300" y="5157788"/>
          <p14:tracePt t="59361" x="993775" y="5157788"/>
          <p14:tracePt t="59369" x="993775" y="5149850"/>
          <p14:tracePt t="59377" x="985838" y="5141913"/>
          <p14:tracePt t="59385" x="977900" y="5141913"/>
          <p14:tracePt t="59390" x="977900" y="5132388"/>
          <p14:tracePt t="59407" x="968375" y="5132388"/>
          <p14:tracePt t="59414" x="960438" y="5124450"/>
          <p14:tracePt t="59422" x="952500" y="5116513"/>
          <p14:tracePt t="59436" x="942975" y="5106988"/>
          <p14:tracePt t="59445" x="935038" y="5099050"/>
          <p14:tracePt t="59452" x="935038" y="5091113"/>
          <p14:tracePt t="59461" x="925513" y="5091113"/>
          <p14:tracePt t="59468" x="917575" y="5081588"/>
          <p14:tracePt t="59477" x="909638" y="5073650"/>
          <p14:tracePt t="59493" x="900113" y="5073650"/>
          <p14:tracePt t="59499" x="892175" y="5064125"/>
          <p14:tracePt t="59507" x="892175" y="5056188"/>
          <p14:tracePt t="59531" x="884238" y="5056188"/>
          <p14:tracePt t="59553" x="874713" y="5056188"/>
          <p14:tracePt t="59585" x="874713" y="5048250"/>
          <p14:tracePt t="59607" x="866775" y="5048250"/>
          <p14:tracePt t="59630" x="849313" y="5038725"/>
          <p14:tracePt t="59638" x="841375" y="5038725"/>
          <p14:tracePt t="59655" x="841375" y="5030788"/>
          <p14:tracePt t="59709" x="833438" y="5030788"/>
          <p14:tracePt t="59714" x="823913" y="5030788"/>
          <p14:tracePt t="59722" x="808038" y="5030788"/>
          <p14:tracePt t="59731" x="790575" y="5022850"/>
          <p14:tracePt t="59801" x="781050" y="5022850"/>
          <p14:tracePt t="59809" x="773113" y="5022850"/>
          <p14:tracePt t="59823" x="765175" y="5022850"/>
          <p14:tracePt t="59855" x="765175" y="5013325"/>
          <p14:tracePt t="59863" x="755650" y="5013325"/>
          <p14:tracePt t="59870" x="747713" y="5013325"/>
          <p14:tracePt t="59884" x="730250" y="5013325"/>
          <p14:tracePt t="59892" x="704850" y="5005388"/>
          <p14:tracePt t="59901" x="688975" y="5005388"/>
          <p14:tracePt t="59909" x="671513" y="4997450"/>
          <p14:tracePt t="59916" x="646113" y="4997450"/>
          <p14:tracePt t="59925" x="636588" y="4987925"/>
          <p14:tracePt t="59933" x="620713" y="4987925"/>
          <p14:tracePt t="59939" x="611188" y="4987925"/>
          <p14:tracePt t="59962" x="603250" y="4987925"/>
          <p14:tracePt t="59979" x="595313" y="4987925"/>
          <p14:tracePt t="59993" x="585788" y="4987925"/>
          <p14:tracePt t="60040" x="569913" y="4987925"/>
          <p14:tracePt t="60047" x="560388" y="4987925"/>
          <p14:tracePt t="60054" x="552450" y="4987925"/>
          <p14:tracePt t="60063" x="544513" y="4987925"/>
          <p14:tracePt t="60070" x="534988" y="4987925"/>
          <p14:tracePt t="60079" x="534988" y="4979988"/>
          <p14:tracePt t="60086" x="527050" y="4979988"/>
          <p14:tracePt t="60103" x="519113" y="4979988"/>
          <p14:tracePt t="60349" x="509588" y="4972050"/>
          <p14:tracePt t="60357" x="501650" y="4962525"/>
          <p14:tracePt t="60365" x="492125" y="4962525"/>
          <p14:tracePt t="60858" x="492125" y="4987925"/>
          <p14:tracePt t="60867" x="484188" y="4987925"/>
          <p14:tracePt t="60875" x="484188" y="4997450"/>
          <p14:tracePt t="60881" x="476250" y="5005388"/>
          <p14:tracePt t="60888" x="476250" y="5022850"/>
          <p14:tracePt t="60897" x="466725" y="5038725"/>
          <p14:tracePt t="60904" x="466725" y="5048250"/>
          <p14:tracePt t="60929" x="466725" y="5056188"/>
          <p14:tracePt t="60975" x="466725" y="5064125"/>
          <p14:tracePt t="60989" x="466725" y="5073650"/>
          <p14:tracePt t="60997" x="466725" y="5081588"/>
          <p14:tracePt t="61013" x="466725" y="5091113"/>
          <p14:tracePt t="61020" x="466725" y="5099050"/>
          <p14:tracePt t="61029" x="476250" y="5106988"/>
          <p14:tracePt t="61045" x="484188" y="5116513"/>
          <p14:tracePt t="61051" x="492125" y="5132388"/>
          <p14:tracePt t="61059" x="501650" y="5132388"/>
          <p14:tracePt t="61067" x="501650" y="5141913"/>
          <p14:tracePt t="61075" x="509588" y="5149850"/>
          <p14:tracePt t="61082" x="519113" y="5149850"/>
          <p14:tracePt t="61090" x="519113" y="5157788"/>
          <p14:tracePt t="61098" x="527050" y="5167313"/>
          <p14:tracePt t="61104" x="527050" y="5175250"/>
          <p14:tracePt t="61113" x="534988" y="5175250"/>
          <p14:tracePt t="61120" x="544513" y="5192713"/>
          <p14:tracePt t="61129" x="544513" y="5200650"/>
          <p14:tracePt t="61145" x="544513" y="5208588"/>
          <p14:tracePt t="61152" x="552450" y="5218113"/>
          <p14:tracePt t="61167" x="560388" y="5226050"/>
          <p14:tracePt t="61175" x="560388" y="5235575"/>
          <p14:tracePt t="61182" x="560388" y="5243513"/>
          <p14:tracePt t="61199" x="560388" y="5251450"/>
          <p14:tracePt t="61207" x="560388" y="5260975"/>
          <p14:tracePt t="61221" x="560388" y="5268913"/>
          <p14:tracePt t="61229" x="560388" y="5276850"/>
          <p14:tracePt t="61236" x="560388" y="5286375"/>
          <p14:tracePt t="61261" x="560388" y="5294313"/>
          <p14:tracePt t="61266" x="560388" y="5302250"/>
          <p14:tracePt t="61283" x="560388" y="5311775"/>
          <p14:tracePt t="61290" x="560388" y="5319713"/>
          <p14:tracePt t="61298" x="560388" y="5327650"/>
          <p14:tracePt t="61315" x="560388" y="5337175"/>
          <p14:tracePt t="61327" x="560388" y="5345113"/>
          <p14:tracePt t="61337" x="560388" y="5353050"/>
          <p14:tracePt t="61345" x="560388" y="5362575"/>
          <p14:tracePt t="61368" x="560388" y="5370513"/>
          <p14:tracePt t="61375" x="560388" y="5380038"/>
          <p14:tracePt t="61391" x="560388" y="5387975"/>
          <p14:tracePt t="61406" x="560388" y="5395913"/>
          <p14:tracePt t="61415" x="560388" y="5405438"/>
          <p14:tracePt t="61430" x="560388" y="5413375"/>
          <p14:tracePt t="61445" x="552450" y="5421313"/>
          <p14:tracePt t="61461" x="552450" y="5430838"/>
          <p14:tracePt t="61468" x="544513" y="5430838"/>
          <p14:tracePt t="61477" x="534988" y="5438775"/>
          <p14:tracePt t="61484" x="527050" y="5446713"/>
          <p14:tracePt t="61499" x="519113" y="5456238"/>
          <p14:tracePt t="61507" x="509588" y="5464175"/>
          <p14:tracePt t="61515" x="509588" y="5472113"/>
          <p14:tracePt t="61531" x="509588" y="5481638"/>
          <p14:tracePt t="61539" x="501650" y="5481638"/>
          <p14:tracePt t="61552" x="492125" y="5489575"/>
          <p14:tracePt t="61577" x="484188" y="5497513"/>
          <p14:tracePt t="61584" x="476250" y="5507038"/>
          <p14:tracePt t="61593" x="466725" y="5514975"/>
          <p14:tracePt t="61606" x="458788" y="5524500"/>
          <p14:tracePt t="61614" x="450850" y="5532438"/>
          <p14:tracePt t="61630" x="441325" y="5540375"/>
          <p14:tracePt t="61639" x="441325" y="5549900"/>
          <p14:tracePt t="61646" x="433388" y="5557838"/>
          <p14:tracePt t="61661" x="425450" y="5557838"/>
          <p14:tracePt t="61669" x="425450" y="5565775"/>
          <p14:tracePt t="61677" x="425450" y="5575300"/>
          <p14:tracePt t="61701" x="415925" y="5575300"/>
          <p14:tracePt t="61769" x="415925" y="5591175"/>
          <p14:tracePt t="61776" x="415925" y="5600700"/>
          <p14:tracePt t="61792" x="415925" y="5608638"/>
          <p14:tracePt t="61801" x="415925" y="5616575"/>
          <p14:tracePt t="61817" x="415925" y="5626100"/>
          <p14:tracePt t="61831" x="415925" y="5634038"/>
          <p14:tracePt t="61838" x="425450" y="5641975"/>
          <p14:tracePt t="61854" x="433388" y="5651500"/>
          <p14:tracePt t="61863" x="441325" y="5659438"/>
          <p14:tracePt t="61877" x="441325" y="5668963"/>
          <p14:tracePt t="61884" x="450850" y="5676900"/>
          <p14:tracePt t="61893" x="458788" y="5684838"/>
          <p14:tracePt t="61909" x="458788" y="5694363"/>
          <p14:tracePt t="61916" x="458788" y="5702300"/>
          <p14:tracePt t="61924" x="466725" y="5702300"/>
          <p14:tracePt t="61930" x="466725" y="5710238"/>
          <p14:tracePt t="61938" x="476250" y="5727700"/>
          <p14:tracePt t="61946" x="484188" y="5727700"/>
          <p14:tracePt t="61954" x="484188" y="5735638"/>
          <p14:tracePt t="61963" x="492125" y="5753100"/>
          <p14:tracePt t="61970" x="501650" y="5761038"/>
          <p14:tracePt t="61979" x="501650" y="5770563"/>
          <p14:tracePt t="61984" x="509588" y="5788025"/>
          <p14:tracePt t="62001" x="519113" y="5795963"/>
          <p14:tracePt t="62009" x="527050" y="5803900"/>
          <p14:tracePt t="62016" x="534988" y="5803900"/>
          <p14:tracePt t="62025" x="534988" y="5813425"/>
          <p14:tracePt t="62032" x="534988" y="5821363"/>
          <p14:tracePt t="62041" x="534988" y="5829300"/>
          <p14:tracePt t="62046" x="544513" y="5829300"/>
          <p14:tracePt t="62054" x="544513" y="5838825"/>
          <p14:tracePt t="62063" x="552450" y="5846763"/>
          <p14:tracePt t="62070" x="552450" y="5854700"/>
          <p14:tracePt t="62079" x="552450" y="5864225"/>
          <p14:tracePt t="62086" x="560388" y="5880100"/>
          <p14:tracePt t="62100" x="569913" y="5897563"/>
          <p14:tracePt t="62109" x="569913" y="5905500"/>
          <p14:tracePt t="62125" x="569913" y="5915025"/>
          <p14:tracePt t="62148" x="569913" y="5922963"/>
          <p14:tracePt t="62163" x="569913" y="5932488"/>
          <p14:tracePt t="62170" x="577850" y="5940425"/>
          <p14:tracePt t="62179" x="577850" y="5948363"/>
          <p14:tracePt t="62195" x="577850" y="5957888"/>
          <p14:tracePt t="62202" x="577850" y="5965825"/>
          <p14:tracePt t="62217" x="577850" y="5973763"/>
          <p14:tracePt t="62224" x="577850" y="5983288"/>
          <p14:tracePt t="62232" x="577850" y="5991225"/>
          <p14:tracePt t="62240" x="577850" y="5999163"/>
          <p14:tracePt t="62249" x="577850" y="6008688"/>
          <p14:tracePt t="62263" x="577850" y="6016625"/>
          <p14:tracePt t="62270" x="577850" y="6024563"/>
          <p14:tracePt t="62287" x="577850" y="6034088"/>
          <p14:tracePt t="62394" x="577850" y="6042025"/>
          <p14:tracePt t="62402" x="577850" y="6049963"/>
          <p14:tracePt t="62418" x="577850" y="6059488"/>
          <p14:tracePt t="62424" x="577850" y="6067425"/>
          <p14:tracePt t="62432" x="577850" y="6076950"/>
          <p14:tracePt t="62441" x="569913" y="6076950"/>
          <p14:tracePt t="62448" x="569913" y="6084888"/>
          <p14:tracePt t="62456" x="569913" y="6092825"/>
          <p14:tracePt t="62481" x="569913" y="6102350"/>
          <p14:tracePt t="62535" x="569913" y="6110288"/>
          <p14:tracePt t="62549" x="569913" y="6118225"/>
          <p14:tracePt t="62827" x="585788" y="6092825"/>
          <p14:tracePt t="62835" x="595313" y="6076950"/>
          <p14:tracePt t="62842" x="595313" y="6049963"/>
          <p14:tracePt t="62851" x="603250" y="6024563"/>
          <p14:tracePt t="62859" x="603250" y="5983288"/>
          <p14:tracePt t="62866" x="603250" y="5940425"/>
          <p14:tracePt t="62872" x="595313" y="5880100"/>
          <p14:tracePt t="62881" x="585788" y="5821363"/>
          <p14:tracePt t="62889" x="585788" y="5761038"/>
          <p14:tracePt t="62896" x="585788" y="5710238"/>
          <p14:tracePt t="62904" x="585788" y="5641975"/>
          <p14:tracePt t="62913" x="603250" y="5583238"/>
          <p14:tracePt t="62920" x="611188" y="5540375"/>
          <p14:tracePt t="62929" x="628650" y="5489575"/>
          <p14:tracePt t="62934" x="646113" y="5456238"/>
          <p14:tracePt t="62943" x="654050" y="5421313"/>
          <p14:tracePt t="62951" x="663575" y="5395913"/>
          <p14:tracePt t="62959" x="663575" y="5345113"/>
          <p14:tracePt t="62966" x="671513" y="5302250"/>
          <p14:tracePt t="62975" x="671513" y="5268913"/>
          <p14:tracePt t="62981" x="679450" y="5243513"/>
          <p14:tracePt t="62988" x="679450" y="5226050"/>
          <p14:tracePt t="62997" x="688975" y="5200650"/>
          <p14:tracePt t="63004" x="688975" y="5175250"/>
          <p14:tracePt t="63013" x="688975" y="5167313"/>
          <p14:tracePt t="63021" x="688975" y="5149850"/>
          <p14:tracePt t="63029" x="688975" y="5141913"/>
          <p14:tracePt t="63037" x="688975" y="5124450"/>
          <p14:tracePt t="63043" x="688975" y="5106988"/>
          <p14:tracePt t="63051" x="679450" y="5091113"/>
          <p14:tracePt t="63059" x="671513" y="5073650"/>
          <p14:tracePt t="63066" x="663575" y="5064125"/>
          <p14:tracePt t="63075" x="663575" y="5056188"/>
          <p14:tracePt t="63091" x="663575" y="5048250"/>
          <p14:tracePt t="63096" x="654050" y="5038725"/>
          <p14:tracePt t="63113" x="654050" y="5030788"/>
          <p14:tracePt t="63129" x="654050" y="5022850"/>
          <p14:tracePt t="67593" x="722313" y="5022850"/>
          <p14:tracePt t="67598" x="849313" y="5013325"/>
          <p14:tracePt t="67606" x="952500" y="4997450"/>
          <p14:tracePt t="67614" x="1011238" y="4987925"/>
          <p14:tracePt t="67622" x="1044575" y="4972050"/>
          <p14:tracePt t="67630" x="1062038" y="4954588"/>
          <p14:tracePt t="67638" x="1087438" y="4937125"/>
          <p14:tracePt t="67646" x="1104900" y="4919663"/>
          <p14:tracePt t="67652" x="1130300" y="4894263"/>
          <p14:tracePt t="67660" x="1155700" y="4886325"/>
          <p14:tracePt t="67668" x="1163638" y="4878388"/>
          <p14:tracePt t="67693" x="1173163" y="4878388"/>
          <p14:tracePt t="67706" x="1181100" y="4868863"/>
          <p14:tracePt t="67714" x="1198563" y="4860925"/>
          <p14:tracePt t="67723" x="1216025" y="4852988"/>
          <p14:tracePt t="67730" x="1216025" y="4843463"/>
          <p14:tracePt t="67738" x="1231900" y="4843463"/>
          <p14:tracePt t="67755" x="1241425" y="4843463"/>
          <p14:tracePt t="67763" x="1249363" y="4843463"/>
          <p14:tracePt t="67768" x="1257300" y="4843463"/>
          <p14:tracePt t="67776" x="1266825" y="4843463"/>
          <p14:tracePt t="67784" x="1292225" y="4835525"/>
          <p14:tracePt t="67792" x="1325563" y="4835525"/>
          <p14:tracePt t="67800" x="1350963" y="4835525"/>
          <p14:tracePt t="67809" x="1385888" y="4835525"/>
          <p14:tracePt t="67815" x="1411288" y="4835525"/>
          <p14:tracePt t="67822" x="1427163" y="4835525"/>
          <p14:tracePt t="67830" x="1462088" y="4827588"/>
          <p14:tracePt t="67838" x="1487488" y="4827588"/>
          <p14:tracePt t="67846" x="1512888" y="4827588"/>
          <p14:tracePt t="67854" x="1520825" y="4827588"/>
          <p14:tracePt t="67862" x="1538288" y="4827588"/>
          <p14:tracePt t="67870" x="1555750" y="4827588"/>
          <p14:tracePt t="67877" x="1581150" y="4827588"/>
          <p14:tracePt t="67884" x="1606550" y="4827588"/>
          <p14:tracePt t="67892" x="1631950" y="4843463"/>
          <p14:tracePt t="67900" x="1639888" y="4852988"/>
          <p14:tracePt t="67909" x="1665288" y="4868863"/>
          <p14:tracePt t="67916" x="1682750" y="4878388"/>
          <p14:tracePt t="67924" x="1700213" y="4894263"/>
          <p14:tracePt t="67939" x="1716088" y="4911725"/>
          <p14:tracePt t="67947" x="1716088" y="4919663"/>
          <p14:tracePt t="67954" x="1725613" y="4919663"/>
          <p14:tracePt t="67962" x="1733550" y="4929188"/>
          <p14:tracePt t="67970" x="1733550" y="4937125"/>
          <p14:tracePt t="67979" x="1733550" y="4946650"/>
          <p14:tracePt t="67984" x="1741488" y="4946650"/>
          <p14:tracePt t="67992" x="1751013" y="4954588"/>
          <p14:tracePt t="68000" x="1751013" y="4962525"/>
          <p14:tracePt t="68141" x="1751013" y="4972050"/>
          <p14:tracePt t="69105" x="1758950" y="4972050"/>
          <p14:tracePt t="69112" x="1809750" y="4979988"/>
          <p14:tracePt t="69120" x="1870075" y="4987925"/>
          <p14:tracePt t="69129" x="1938338" y="4997450"/>
          <p14:tracePt t="69136" x="2039938" y="5013325"/>
          <p14:tracePt t="69145" x="2124075" y="5013325"/>
          <p14:tracePt t="69151" x="2184400" y="5013325"/>
          <p14:tracePt t="69159" x="2243138" y="5013325"/>
          <p14:tracePt t="69166" x="2328863" y="5022850"/>
          <p14:tracePt t="69175" x="2397125" y="5022850"/>
          <p14:tracePt t="69182" x="2455863" y="5030788"/>
          <p14:tracePt t="69190" x="2506663" y="5038725"/>
          <p14:tracePt t="69198" x="2524125" y="5038725"/>
          <p14:tracePt t="69206" x="2532063" y="5038725"/>
          <p14:tracePt t="69514" x="2532063" y="5030788"/>
          <p14:tracePt t="69522" x="2532063" y="5022850"/>
          <p14:tracePt t="69547" x="2532063" y="5013325"/>
          <p14:tracePt t="69553" x="2524125" y="5013325"/>
          <p14:tracePt t="69568" x="2524125" y="5005388"/>
          <p14:tracePt t="69584" x="2516188" y="5005388"/>
          <p14:tracePt t="69592" x="2516188" y="4997450"/>
          <p14:tracePt t="69615" x="2506663" y="4997450"/>
          <p14:tracePt t="69676" x="2506663" y="4987925"/>
          <p14:tracePt t="69822" x="2506663" y="4997450"/>
          <p14:tracePt t="69830" x="2498725" y="5005388"/>
          <p14:tracePt t="69838" x="2489200" y="5013325"/>
          <p14:tracePt t="69846" x="2489200" y="5022850"/>
          <p14:tracePt t="69877" x="2489200" y="5030788"/>
          <p14:tracePt t="69916" x="2481263" y="5038725"/>
          <p14:tracePt t="69930" x="2473325" y="5048250"/>
          <p14:tracePt t="69938" x="2463800" y="5056188"/>
          <p14:tracePt t="69946" x="2463800" y="5073650"/>
          <p14:tracePt t="69954" x="2455863" y="5073650"/>
          <p14:tracePt t="69962" x="2447925" y="5081588"/>
          <p14:tracePt t="69970" x="2447925" y="5091113"/>
          <p14:tracePt t="69984" x="2438400" y="5091113"/>
          <p14:tracePt t="69992" x="2438400" y="5099050"/>
          <p14:tracePt t="70000" x="2430463" y="5099050"/>
          <p14:tracePt t="70009" x="2430463" y="5106988"/>
          <p14:tracePt t="70016" x="2422525" y="5116513"/>
          <p14:tracePt t="70032" x="2422525" y="5124450"/>
          <p14:tracePt t="70038" x="2422525" y="5132388"/>
          <p14:tracePt t="70054" x="2422525" y="5141913"/>
          <p14:tracePt t="70062" x="2422525" y="5149850"/>
          <p14:tracePt t="70070" x="2413000" y="5157788"/>
          <p14:tracePt t="70092" x="2413000" y="5167313"/>
          <p14:tracePt t="70100" x="2405063" y="5175250"/>
          <p14:tracePt t="70116" x="2405063" y="5183188"/>
          <p14:tracePt t="70125" x="2405063" y="5192713"/>
          <p14:tracePt t="70132" x="2397125" y="5200650"/>
          <p14:tracePt t="70146" x="2397125" y="5208588"/>
          <p14:tracePt t="70154" x="2397125" y="5218113"/>
          <p14:tracePt t="70162" x="2397125" y="5226050"/>
          <p14:tracePt t="70170" x="2397125" y="5235575"/>
          <p14:tracePt t="70179" x="2397125" y="5243513"/>
          <p14:tracePt t="70186" x="2397125" y="5260975"/>
          <p14:tracePt t="70194" x="2405063" y="5286375"/>
          <p14:tracePt t="70202" x="2413000" y="5294313"/>
          <p14:tracePt t="70209" x="2422525" y="5311775"/>
          <p14:tracePt t="70216" x="2430463" y="5319713"/>
          <p14:tracePt t="70225" x="2430463" y="5327650"/>
          <p14:tracePt t="70233" x="2438400" y="5337175"/>
          <p14:tracePt t="70240" x="2447925" y="5345113"/>
          <p14:tracePt t="70248" x="2455863" y="5353050"/>
          <p14:tracePt t="70256" x="2455863" y="5362575"/>
          <p14:tracePt t="70263" x="2463800" y="5370513"/>
          <p14:tracePt t="70270" x="2463800" y="5380038"/>
          <p14:tracePt t="70279" x="2473325" y="5380038"/>
          <p14:tracePt t="70286" x="2473325" y="5387975"/>
          <p14:tracePt t="70294" x="2481263" y="5395913"/>
          <p14:tracePt t="70310" x="2489200" y="5405438"/>
          <p14:tracePt t="70316" x="2489200" y="5413375"/>
          <p14:tracePt t="70327" x="2498725" y="5421313"/>
          <p14:tracePt t="70340" x="2506663" y="5438775"/>
          <p14:tracePt t="70348" x="2516188" y="5446713"/>
          <p14:tracePt t="70356" x="2524125" y="5446713"/>
          <p14:tracePt t="70365" x="2524125" y="5456238"/>
          <p14:tracePt t="70370" x="2532063" y="5464175"/>
          <p14:tracePt t="70379" x="2541588" y="5464175"/>
          <p14:tracePt t="70387" x="2541588" y="5472113"/>
          <p14:tracePt t="70395" x="2541588" y="5481638"/>
          <p14:tracePt t="70402" x="2541588" y="5489575"/>
          <p14:tracePt t="70418" x="2541588" y="5497513"/>
          <p14:tracePt t="70424" x="2549525" y="5507038"/>
          <p14:tracePt t="70440" x="2549525" y="5514975"/>
          <p14:tracePt t="70448" x="2557463" y="5524500"/>
          <p14:tracePt t="70456" x="2557463" y="5532438"/>
          <p14:tracePt t="70472" x="2557463" y="5540375"/>
          <p14:tracePt t="70479" x="2557463" y="5549900"/>
          <p14:tracePt t="70495" x="2557463" y="5557838"/>
          <p14:tracePt t="70502" x="2557463" y="5565775"/>
          <p14:tracePt t="70510" x="2557463" y="5575300"/>
          <p14:tracePt t="70518" x="2557463" y="5591175"/>
          <p14:tracePt t="70527" x="2557463" y="5600700"/>
          <p14:tracePt t="70540" x="2549525" y="5616575"/>
          <p14:tracePt t="70548" x="2549525" y="5626100"/>
          <p14:tracePt t="70556" x="2549525" y="5634038"/>
          <p14:tracePt t="70564" x="2549525" y="5641975"/>
          <p14:tracePt t="70572" x="2549525" y="5651500"/>
          <p14:tracePt t="70580" x="2549525" y="5659438"/>
          <p14:tracePt t="70586" x="2541588" y="5668963"/>
          <p14:tracePt t="70594" x="2532063" y="5676900"/>
          <p14:tracePt t="70611" x="2524125" y="5684838"/>
          <p14:tracePt t="70618" x="2524125" y="5694363"/>
          <p14:tracePt t="70627" x="2516188" y="5702300"/>
          <p14:tracePt t="70634" x="2506663" y="5710238"/>
          <p14:tracePt t="70642" x="2506663" y="5719763"/>
          <p14:tracePt t="70656" x="2498725" y="5727700"/>
          <p14:tracePt t="70664" x="2489200" y="5735638"/>
          <p14:tracePt t="70673" x="2481263" y="5745163"/>
          <p14:tracePt t="70681" x="2481263" y="5753100"/>
          <p14:tracePt t="70688" x="2473325" y="5770563"/>
          <p14:tracePt t="70696" x="2463800" y="5778500"/>
          <p14:tracePt t="70702" x="2463800" y="5795963"/>
          <p14:tracePt t="70711" x="2455863" y="5813425"/>
          <p14:tracePt t="70718" x="2447925" y="5821363"/>
          <p14:tracePt t="70727" x="2438400" y="5838825"/>
          <p14:tracePt t="70734" x="2438400" y="5864225"/>
          <p14:tracePt t="70742" x="2438400" y="5872163"/>
          <p14:tracePt t="70750" x="2438400" y="5880100"/>
          <p14:tracePt t="70757" x="2438400" y="5889625"/>
          <p14:tracePt t="70764" x="2438400" y="5897563"/>
          <p14:tracePt t="70772" x="2438400" y="5905500"/>
          <p14:tracePt t="70780" x="2438400" y="5932488"/>
          <p14:tracePt t="70788" x="2438400" y="5940425"/>
          <p14:tracePt t="70797" x="2438400" y="5957888"/>
          <p14:tracePt t="70804" x="2438400" y="5983288"/>
          <p14:tracePt t="70818" x="2438400" y="5999163"/>
          <p14:tracePt t="70827" x="2438400" y="6008688"/>
          <p14:tracePt t="70842" x="2438400" y="6016625"/>
          <p14:tracePt t="70850" x="2438400" y="6024563"/>
          <p14:tracePt t="70896" x="2438400" y="6034088"/>
          <p14:tracePt t="71229" x="2430463" y="6034088"/>
          <p14:tracePt t="71244" x="2422525" y="6024563"/>
          <p14:tracePt t="71252" x="2413000" y="6016625"/>
          <p14:tracePt t="71259" x="2405063" y="6008688"/>
          <p14:tracePt t="71266" x="2387600" y="5999163"/>
          <p14:tracePt t="71275" x="2379663" y="5991225"/>
          <p14:tracePt t="71282" x="2354263" y="5973763"/>
          <p14:tracePt t="71291" x="2328863" y="5957888"/>
          <p14:tracePt t="71298" x="2303463" y="5932488"/>
          <p14:tracePt t="71304" x="2278063" y="5905500"/>
          <p14:tracePt t="71313" x="2260600" y="5872163"/>
          <p14:tracePt t="71326" x="2243138" y="5838825"/>
          <p14:tracePt t="71329" x="2235200" y="5813425"/>
          <p14:tracePt t="71336" x="2227263" y="5795963"/>
          <p14:tracePt t="71345" x="2217738" y="5761038"/>
          <p14:tracePt t="71352" x="2209800" y="5735638"/>
          <p14:tracePt t="71361" x="2200275" y="5710238"/>
          <p14:tracePt t="71366" x="2192338" y="5684838"/>
          <p14:tracePt t="71375" x="2192338" y="5668963"/>
          <p14:tracePt t="71382" x="2192338" y="5651500"/>
          <p14:tracePt t="71390" x="2192338" y="5634038"/>
          <p14:tracePt t="71398" x="2192338" y="5608638"/>
          <p14:tracePt t="71406" x="2192338" y="5591175"/>
          <p14:tracePt t="71414" x="2184400" y="5565775"/>
          <p14:tracePt t="71420" x="2174875" y="5557838"/>
          <p14:tracePt t="71429" x="2166938" y="5532438"/>
          <p14:tracePt t="71436" x="2159000" y="5524500"/>
          <p14:tracePt t="71444" x="2149475" y="5514975"/>
          <p14:tracePt t="71453" x="2141538" y="5514975"/>
          <p14:tracePt t="71460" x="2133600" y="5497513"/>
          <p14:tracePt t="71468" x="2116138" y="5489575"/>
          <p14:tracePt t="71475" x="2108200" y="5481638"/>
          <p14:tracePt t="71482" x="2090738" y="5481638"/>
          <p14:tracePt t="71490" x="2082800" y="5464175"/>
          <p14:tracePt t="71498" x="2073275" y="5456238"/>
          <p14:tracePt t="71506" x="2073275" y="5446713"/>
          <p14:tracePt t="71514" x="2065338" y="5446713"/>
          <p14:tracePt t="71522" x="2055813" y="5438775"/>
          <p14:tracePt t="71529" x="2055813" y="5430838"/>
          <p14:tracePt t="71536" x="2047875" y="5430838"/>
          <p14:tracePt t="71544" x="2030413" y="5413375"/>
          <p14:tracePt t="71553" x="2014538" y="5387975"/>
          <p14:tracePt t="71561" x="1997075" y="5362575"/>
          <p14:tracePt t="71569" x="1971675" y="5345113"/>
          <p14:tracePt t="71577" x="1946275" y="5337175"/>
          <p14:tracePt t="71583" x="1920875" y="5319713"/>
          <p14:tracePt t="71590" x="1903413" y="5311775"/>
          <p14:tracePt t="71598" x="1903413" y="5302250"/>
          <p14:tracePt t="71606" x="1885950" y="5294313"/>
          <p14:tracePt t="71622" x="1878013" y="5294313"/>
          <p14:tracePt t="71630" x="1878013" y="5286375"/>
          <p14:tracePt t="71638" x="1870075" y="5276850"/>
          <p14:tracePt t="71644" x="1860550" y="5276850"/>
          <p14:tracePt t="71652" x="1860550" y="5268913"/>
          <p14:tracePt t="71660" x="1852613" y="5260975"/>
          <p14:tracePt t="71668" x="1844675" y="5251450"/>
          <p14:tracePt t="71677" x="1835150" y="5251450"/>
          <p14:tracePt t="71684" x="1819275" y="5235575"/>
          <p14:tracePt t="71690" x="1801813" y="5226050"/>
          <p14:tracePt t="71698" x="1784350" y="5208588"/>
          <p14:tracePt t="71714" x="1776413" y="5200650"/>
          <p14:tracePt t="71722" x="1766888" y="5192713"/>
          <p14:tracePt t="71730" x="1758950" y="5183188"/>
          <p14:tracePt t="71747" x="1751013" y="5175250"/>
          <p14:tracePt t="71753" x="1751013" y="5167313"/>
          <p14:tracePt t="71760" x="1741488" y="5167313"/>
          <p14:tracePt t="71777" x="1741488" y="5157788"/>
          <p14:tracePt t="71784" x="1733550" y="5149850"/>
          <p14:tracePt t="71792" x="1725613" y="5141913"/>
          <p14:tracePt t="71800" x="1708150" y="5141913"/>
          <p14:tracePt t="71806" x="1690688" y="5132388"/>
          <p14:tracePt t="71814" x="1674813" y="5124450"/>
          <p14:tracePt t="71822" x="1674813" y="5116513"/>
          <p14:tracePt t="71830" x="1657350" y="5106988"/>
          <p14:tracePt t="71838" x="1649413" y="5106988"/>
          <p14:tracePt t="71854" x="1649413" y="5099050"/>
          <p14:tracePt t="71901" x="1639888" y="5091113"/>
          <p14:tracePt t="71914" x="1631950" y="5091113"/>
          <p14:tracePt t="71922" x="1622425" y="5064125"/>
          <p14:tracePt t="71930" x="1606550" y="5056188"/>
          <p14:tracePt t="71939" x="1597025" y="5056188"/>
          <p14:tracePt t="71946" x="1589088" y="5048250"/>
          <p14:tracePt t="71954" x="1589088" y="5038725"/>
          <p14:tracePt t="71962" x="1581150" y="5030788"/>
          <p14:tracePt t="72093" x="1571625" y="5030788"/>
          <p14:tracePt t="72200" x="1571625" y="5022850"/>
          <p14:tracePt t="72541" x="1571625" y="5013325"/>
          <p14:tracePt t="72556" x="1571625" y="5005388"/>
          <p14:tracePt t="72564" x="1571625" y="4997450"/>
          <p14:tracePt t="72572" x="1571625" y="4987925"/>
          <p14:tracePt t="72586" x="1563688" y="4979988"/>
          <p14:tracePt t="72595" x="1563688" y="4972050"/>
          <p14:tracePt t="75213" x="0" y="0"/>
        </p14:tracePtLst>
        <p14:tracePtLst>
          <p14:tracePt t="89190" x="1231900" y="1827213"/>
          <p14:tracePt t="89636" x="1241425" y="1827213"/>
          <p14:tracePt t="89645" x="1257300" y="1827213"/>
          <p14:tracePt t="89652" x="1300163" y="1827213"/>
          <p14:tracePt t="89660" x="1333500" y="1827213"/>
          <p14:tracePt t="89668" x="1376363" y="1827213"/>
          <p14:tracePt t="89676" x="1436688" y="1827213"/>
          <p14:tracePt t="89682" x="1477963" y="1827213"/>
          <p14:tracePt t="89690" x="1530350" y="1827213"/>
          <p14:tracePt t="89698" x="1614488" y="1809750"/>
          <p14:tracePt t="89706" x="1716088" y="1784350"/>
          <p14:tracePt t="89714" x="1793875" y="1766888"/>
          <p14:tracePt t="89722" x="1852613" y="1751013"/>
          <p14:tracePt t="89728" x="1885950" y="1733550"/>
          <p14:tracePt t="89736" x="1911350" y="1725613"/>
          <p14:tracePt t="89744" x="1928813" y="1716088"/>
          <p14:tracePt t="89752" x="1946275" y="1716088"/>
          <p14:tracePt t="89760" x="1954213" y="1708150"/>
          <p14:tracePt t="89768" x="1963738" y="1700213"/>
          <p14:tracePt t="89776" x="1979613" y="1690688"/>
          <p14:tracePt t="89782" x="1997075" y="1682750"/>
          <p14:tracePt t="89790" x="2014538" y="1674813"/>
          <p14:tracePt t="89798" x="2039938" y="1674813"/>
          <p14:tracePt t="89806" x="2065338" y="1665288"/>
          <p14:tracePt t="89814" x="2090738" y="1657350"/>
          <p14:tracePt t="89822" x="2108200" y="1649413"/>
          <p14:tracePt t="89830" x="2124075" y="1639888"/>
          <p14:tracePt t="89838" x="2133600" y="1631950"/>
          <p14:tracePt t="89845" x="2141538" y="1631950"/>
          <p14:tracePt t="91166" x="2133600" y="1631950"/>
          <p14:tracePt t="91174" x="2124075" y="1657350"/>
          <p14:tracePt t="91180" x="2108200" y="1682750"/>
          <p14:tracePt t="91188" x="2090738" y="1700213"/>
          <p14:tracePt t="91196" x="2073275" y="1725613"/>
          <p14:tracePt t="91204" x="2065338" y="1751013"/>
          <p14:tracePt t="91212" x="2047875" y="1766888"/>
          <p14:tracePt t="91220" x="2030413" y="1793875"/>
          <p14:tracePt t="91228" x="2014538" y="1809750"/>
          <p14:tracePt t="91234" x="1997075" y="1819275"/>
          <p14:tracePt t="91242" x="1989138" y="1835150"/>
          <p14:tracePt t="91250" x="1979613" y="1844675"/>
          <p14:tracePt t="91258" x="1971675" y="1852613"/>
          <p14:tracePt t="91266" x="1963738" y="1852613"/>
          <p14:tracePt t="91275" x="1963738" y="1860550"/>
          <p14:tracePt t="91281" x="1954213" y="1870075"/>
          <p14:tracePt t="91288" x="1946275" y="1870075"/>
          <p14:tracePt t="91296" x="1938338" y="1878013"/>
          <p14:tracePt t="91304" x="1920875" y="1885950"/>
          <p14:tracePt t="91312" x="1895475" y="1903413"/>
          <p14:tracePt t="91320" x="1878013" y="1911350"/>
          <p14:tracePt t="91328" x="1852613" y="1928813"/>
          <p14:tracePt t="91336" x="1827213" y="1946275"/>
          <p14:tracePt t="91342" x="1801813" y="1954213"/>
          <p14:tracePt t="91350" x="1766888" y="1963738"/>
          <p14:tracePt t="91358" x="1733550" y="1971675"/>
          <p14:tracePt t="91366" x="1700213" y="1989138"/>
          <p14:tracePt t="91375" x="1639888" y="2005013"/>
          <p14:tracePt t="91382" x="1581150" y="2005013"/>
          <p14:tracePt t="91390" x="1555750" y="2005013"/>
          <p14:tracePt t="91396" x="1530350" y="2005013"/>
          <p14:tracePt t="91404" x="1504950" y="2005013"/>
          <p14:tracePt t="91412" x="1487488" y="2005013"/>
          <p14:tracePt t="91420" x="1477963" y="2005013"/>
          <p14:tracePt t="91428" x="1470025" y="2005013"/>
          <p14:tracePt t="91444" x="1462088" y="2005013"/>
          <p14:tracePt t="91450" x="1436688" y="2005013"/>
          <p14:tracePt t="91459" x="1419225" y="2005013"/>
          <p14:tracePt t="91466" x="1376363" y="2005013"/>
          <p14:tracePt t="91474" x="1317625" y="1989138"/>
          <p14:tracePt t="91482" x="1257300" y="1989138"/>
          <p14:tracePt t="91490" x="1198563" y="1989138"/>
          <p14:tracePt t="91498" x="1138238" y="1979613"/>
          <p14:tracePt t="91504" x="1079500" y="1979613"/>
          <p14:tracePt t="91512" x="1028700" y="1979613"/>
          <p14:tracePt t="91520" x="977900" y="1979613"/>
          <p14:tracePt t="91528" x="952500" y="1979613"/>
          <p14:tracePt t="91536" x="917575" y="1971675"/>
          <p14:tracePt t="91544" x="892175" y="1971675"/>
          <p14:tracePt t="91552" x="874713" y="1963738"/>
          <p14:tracePt t="91560" x="866775" y="1963738"/>
          <p14:tracePt t="91566" x="849313" y="1954213"/>
          <p14:tracePt t="91575" x="833438" y="1946275"/>
          <p14:tracePt t="91582" x="833438" y="1938338"/>
          <p14:tracePt t="91590" x="823913" y="1928813"/>
          <p14:tracePt t="91598" x="815975" y="1928813"/>
          <p14:tracePt t="91645" x="808038" y="1920875"/>
          <p14:tracePt t="91674" x="808038" y="1911350"/>
          <p14:tracePt t="91714" x="808038" y="1903413"/>
          <p14:tracePt t="91728" x="798513" y="1895475"/>
          <p14:tracePt t="91736" x="798513" y="1885950"/>
          <p14:tracePt t="91752" x="790575" y="1878013"/>
          <p14:tracePt t="91760" x="790575" y="1870075"/>
          <p14:tracePt t="91806" x="790575" y="1860550"/>
          <p14:tracePt t="91906" x="790575" y="1852613"/>
          <p14:tracePt t="92138" x="798513" y="1852613"/>
          <p14:tracePt t="92238" x="808038" y="1870075"/>
          <p14:tracePt t="92246" x="823913" y="1895475"/>
          <p14:tracePt t="92254" x="833438" y="1928813"/>
          <p14:tracePt t="92262" x="849313" y="1963738"/>
          <p14:tracePt t="92270" x="858838" y="1989138"/>
          <p14:tracePt t="92278" x="866775" y="2014538"/>
          <p14:tracePt t="92284" x="874713" y="2030413"/>
          <p14:tracePt t="92292" x="874713" y="2055813"/>
          <p14:tracePt t="92300" x="884238" y="2073275"/>
          <p14:tracePt t="92308" x="892175" y="2082800"/>
          <p14:tracePt t="92326" x="892175" y="2098675"/>
          <p14:tracePt t="92332" x="892175" y="2108200"/>
          <p14:tracePt t="92354" x="900113" y="2116138"/>
          <p14:tracePt t="92400" x="900113" y="2124075"/>
          <p14:tracePt t="92416" x="900113" y="2141538"/>
          <p14:tracePt t="92424" x="909638" y="2174875"/>
          <p14:tracePt t="92432" x="917575" y="2209800"/>
          <p14:tracePt t="92440" x="917575" y="2243138"/>
          <p14:tracePt t="92446" x="925513" y="2268538"/>
          <p14:tracePt t="92454" x="925513" y="2293938"/>
          <p14:tracePt t="92462" x="925513" y="2319338"/>
          <p14:tracePt t="92470" x="925513" y="2336800"/>
          <p14:tracePt t="92478" x="925513" y="2362200"/>
          <p14:tracePt t="92486" x="925513" y="2387600"/>
          <p14:tracePt t="92494" x="925513" y="2405063"/>
          <p14:tracePt t="92500" x="925513" y="2430463"/>
          <p14:tracePt t="92508" x="925513" y="2447925"/>
          <p14:tracePt t="92516" x="925513" y="2463800"/>
          <p14:tracePt t="92525" x="925513" y="2489200"/>
          <p14:tracePt t="92532" x="925513" y="2516188"/>
          <p14:tracePt t="92540" x="925513" y="2532063"/>
          <p14:tracePt t="92548" x="925513" y="2566988"/>
          <p14:tracePt t="92554" x="925513" y="2600325"/>
          <p14:tracePt t="92564" x="925513" y="2633663"/>
          <p14:tracePt t="92570" x="925513" y="2660650"/>
          <p14:tracePt t="92579" x="935038" y="2693988"/>
          <p14:tracePt t="92586" x="942975" y="2727325"/>
          <p14:tracePt t="92594" x="952500" y="2778125"/>
          <p14:tracePt t="92602" x="960438" y="2805113"/>
          <p14:tracePt t="92610" x="968375" y="2838450"/>
          <p14:tracePt t="92616" x="977900" y="2871788"/>
          <p14:tracePt t="92625" x="977900" y="2906713"/>
          <p14:tracePt t="92632" x="977900" y="2932113"/>
          <p14:tracePt t="92640" x="977900" y="2957513"/>
          <p14:tracePt t="92648" x="977900" y="2982913"/>
          <p14:tracePt t="92656" x="977900" y="3016250"/>
          <p14:tracePt t="92664" x="977900" y="3025775"/>
          <p14:tracePt t="92670" x="977900" y="3051175"/>
          <p14:tracePt t="92678" x="977900" y="3059113"/>
          <p14:tracePt t="92686" x="977900" y="3067050"/>
          <p14:tracePt t="92694" x="968375" y="3076575"/>
          <p14:tracePt t="92702" x="968375" y="3084513"/>
          <p14:tracePt t="92718" x="968375" y="3094038"/>
          <p14:tracePt t="92725" x="968375" y="3101975"/>
          <p14:tracePt t="92740" x="968375" y="3119438"/>
          <p14:tracePt t="92748" x="968375" y="3144838"/>
          <p14:tracePt t="92756" x="960438" y="3152775"/>
          <p14:tracePt t="92764" x="960438" y="3178175"/>
          <p14:tracePt t="92772" x="960438" y="3203575"/>
          <p14:tracePt t="92778" x="960438" y="3221038"/>
          <p14:tracePt t="92786" x="960438" y="3246438"/>
          <p14:tracePt t="92795" x="960438" y="3271838"/>
          <p14:tracePt t="92802" x="960438" y="3279775"/>
          <p14:tracePt t="92810" x="952500" y="3305175"/>
          <p14:tracePt t="92818" x="952500" y="3330575"/>
          <p14:tracePt t="92826" x="952500" y="3348038"/>
          <p14:tracePt t="92832" x="942975" y="3373438"/>
          <p14:tracePt t="92840" x="942975" y="3408363"/>
          <p14:tracePt t="92848" x="935038" y="3433763"/>
          <p14:tracePt t="92856" x="935038" y="3449638"/>
          <p14:tracePt t="92864" x="925513" y="3484563"/>
          <p14:tracePt t="92872" x="917575" y="3509963"/>
          <p14:tracePt t="92880" x="917575" y="3543300"/>
          <p14:tracePt t="92886" x="909638" y="3568700"/>
          <p14:tracePt t="92894" x="900113" y="3594100"/>
          <p14:tracePt t="92902" x="892175" y="3619500"/>
          <p14:tracePt t="92910" x="892175" y="3654425"/>
          <p14:tracePt t="92918" x="884238" y="3687763"/>
          <p14:tracePt t="92927" x="874713" y="3705225"/>
          <p14:tracePt t="92935" x="866775" y="3730625"/>
          <p14:tracePt t="92940" x="858838" y="3756025"/>
          <p14:tracePt t="92948" x="849313" y="3781425"/>
          <p14:tracePt t="92956" x="841375" y="3798888"/>
          <p14:tracePt t="92964" x="841375" y="3824288"/>
          <p14:tracePt t="92972" x="841375" y="3849688"/>
          <p14:tracePt t="92980" x="833438" y="3892550"/>
          <p14:tracePt t="92988" x="833438" y="3925888"/>
          <p14:tracePt t="92994" x="833438" y="3951288"/>
          <p14:tracePt t="93002" x="823913" y="3976688"/>
          <p14:tracePt t="93010" x="823913" y="4002088"/>
          <p14:tracePt t="93018" x="823913" y="4019550"/>
          <p14:tracePt t="93026" x="823913" y="4037013"/>
          <p14:tracePt t="93034" x="823913" y="4044950"/>
          <p14:tracePt t="93050" x="823913" y="4052888"/>
          <p14:tracePt t="93056" x="823913" y="4062413"/>
          <p14:tracePt t="93064" x="823913" y="4070350"/>
          <p14:tracePt t="93080" x="823913" y="4079875"/>
          <p14:tracePt t="93088" x="823913" y="4087813"/>
          <p14:tracePt t="93096" x="823913" y="4095750"/>
          <p14:tracePt t="93102" x="823913" y="4113213"/>
          <p14:tracePt t="93112" x="823913" y="4121150"/>
          <p14:tracePt t="93118" x="823913" y="4138613"/>
          <p14:tracePt t="93126" x="823913" y="4164013"/>
          <p14:tracePt t="93134" x="833438" y="4181475"/>
          <p14:tracePt t="93142" x="841375" y="4206875"/>
          <p14:tracePt t="93150" x="849313" y="4232275"/>
          <p14:tracePt t="93158" x="849313" y="4240213"/>
          <p14:tracePt t="93172" x="849313" y="4257675"/>
          <p14:tracePt t="93180" x="849313" y="4265613"/>
          <p14:tracePt t="93196" x="849313" y="4275138"/>
          <p14:tracePt t="93204" x="849313" y="4283075"/>
          <p14:tracePt t="93212" x="849313" y="4291013"/>
          <p14:tracePt t="93226" x="849313" y="4300538"/>
          <p14:tracePt t="93234" x="849313" y="4308475"/>
          <p14:tracePt t="93250" x="849313" y="4316413"/>
          <p14:tracePt t="93258" x="849313" y="4325938"/>
          <p14:tracePt t="93280" x="849313" y="4333875"/>
          <p14:tracePt t="93296" x="849313" y="4341813"/>
          <p14:tracePt t="93304" x="849313" y="4351338"/>
          <p14:tracePt t="93327" x="849313" y="4359275"/>
          <p14:tracePt t="93334" x="849313" y="4368800"/>
          <p14:tracePt t="93350" x="849313" y="4376738"/>
          <p14:tracePt t="93359" x="849313" y="4384675"/>
          <p14:tracePt t="93375" x="849313" y="4394200"/>
          <p14:tracePt t="93388" x="849313" y="4402138"/>
          <p14:tracePt t="93396" x="849313" y="4410075"/>
          <p14:tracePt t="93412" x="849313" y="4419600"/>
          <p14:tracePt t="93420" x="849313" y="4427538"/>
          <p14:tracePt t="93434" x="849313" y="4435475"/>
          <p14:tracePt t="94478" x="849313" y="4410075"/>
          <p14:tracePt t="94486" x="849313" y="4394200"/>
          <p14:tracePt t="94492" x="841375" y="4368800"/>
          <p14:tracePt t="94500" x="833438" y="4333875"/>
          <p14:tracePt t="94508" x="823913" y="4300538"/>
          <p14:tracePt t="94516" x="815975" y="4257675"/>
          <p14:tracePt t="94525" x="808038" y="4206875"/>
          <p14:tracePt t="94532" x="798513" y="4138613"/>
          <p14:tracePt t="94540" x="798513" y="4079875"/>
          <p14:tracePt t="94546" x="798513" y="4011613"/>
          <p14:tracePt t="94554" x="798513" y="3935413"/>
          <p14:tracePt t="94564" x="833438" y="3857625"/>
          <p14:tracePt t="94570" x="849313" y="3773488"/>
          <p14:tracePt t="94579" x="874713" y="3697288"/>
          <p14:tracePt t="94586" x="892175" y="3636963"/>
          <p14:tracePt t="94594" x="909638" y="3578225"/>
          <p14:tracePt t="94600" x="925513" y="3509963"/>
          <p14:tracePt t="94608" x="935038" y="3449638"/>
          <p14:tracePt t="94616" x="952500" y="3408363"/>
          <p14:tracePt t="94625" x="968375" y="3322638"/>
          <p14:tracePt t="94632" x="977900" y="3203575"/>
          <p14:tracePt t="94640" x="977900" y="3094038"/>
          <p14:tracePt t="94648" x="977900" y="3008313"/>
          <p14:tracePt t="94654" x="977900" y="2932113"/>
          <p14:tracePt t="94664" x="977900" y="2846388"/>
          <p14:tracePt t="94670" x="977900" y="2762250"/>
          <p14:tracePt t="94678" x="977900" y="2676525"/>
          <p14:tracePt t="94686" x="960438" y="2592388"/>
          <p14:tracePt t="94694" x="952500" y="2506663"/>
          <p14:tracePt t="94702" x="942975" y="2405063"/>
          <p14:tracePt t="94710" x="935038" y="2303463"/>
          <p14:tracePt t="94716" x="917575" y="2200275"/>
          <p14:tracePt t="94725" x="909638" y="2133600"/>
          <p14:tracePt t="94732" x="900113" y="2073275"/>
          <p14:tracePt t="94740" x="892175" y="2022475"/>
          <p14:tracePt t="94748" x="892175" y="1979613"/>
          <p14:tracePt t="94756" x="892175" y="1946275"/>
          <p14:tracePt t="94764" x="884238" y="1920875"/>
          <p14:tracePt t="94770" x="884238" y="1870075"/>
          <p14:tracePt t="94778" x="884238" y="1844675"/>
          <p14:tracePt t="94786" x="884238" y="1809750"/>
          <p14:tracePt t="94796" x="884238" y="1776413"/>
          <p14:tracePt t="94802" x="884238" y="1758950"/>
          <p14:tracePt t="94810" x="884238" y="1733550"/>
          <p14:tracePt t="94818" x="884238" y="1708150"/>
          <p14:tracePt t="94825" x="884238" y="1700213"/>
          <p14:tracePt t="94832" x="884238" y="1682750"/>
          <p14:tracePt t="94840" x="884238" y="1665288"/>
          <p14:tracePt t="94848" x="884238" y="1649413"/>
          <p14:tracePt t="94856" x="884238" y="1631950"/>
          <p14:tracePt t="94864" x="892175" y="1614488"/>
          <p14:tracePt t="94872" x="900113" y="1606550"/>
          <p14:tracePt t="94878" x="909638" y="1606550"/>
          <p14:tracePt t="94894" x="909638" y="1597025"/>
          <p14:tracePt t="95110" x="917575" y="1606550"/>
          <p14:tracePt t="95118" x="917575" y="1631950"/>
          <p14:tracePt t="95126" x="917575" y="1649413"/>
          <p14:tracePt t="95134" x="917575" y="1665288"/>
          <p14:tracePt t="95142" x="917575" y="1690688"/>
          <p14:tracePt t="95150" x="917575" y="1716088"/>
          <p14:tracePt t="95164" x="917575" y="1733550"/>
          <p14:tracePt t="95172" x="909638" y="1741488"/>
          <p14:tracePt t="95188" x="900113" y="1751013"/>
          <p14:tracePt t="95196" x="900113" y="1758950"/>
          <p14:tracePt t="95202" x="892175" y="1766888"/>
          <p14:tracePt t="95296" x="892175" y="1776413"/>
          <p14:tracePt t="95318" x="884238" y="1784350"/>
          <p14:tracePt t="95342" x="874713" y="1793875"/>
          <p14:tracePt t="95350" x="874713" y="1801813"/>
          <p14:tracePt t="95442" x="874713" y="1809750"/>
          <p14:tracePt t="95458" x="866775" y="1819275"/>
          <p14:tracePt t="95474" x="866775" y="1827213"/>
          <p14:tracePt t="95728" x="866775" y="1835150"/>
          <p14:tracePt t="95745" x="884238" y="1844675"/>
          <p14:tracePt t="95752" x="942975" y="1860550"/>
          <p14:tracePt t="95758" x="993775" y="1870075"/>
          <p14:tracePt t="95766" x="1019175" y="1885950"/>
          <p14:tracePt t="95775" x="1044575" y="1895475"/>
          <p14:tracePt t="95782" x="1079500" y="1903413"/>
          <p14:tracePt t="95790" x="1112838" y="1911350"/>
          <p14:tracePt t="95798" x="1138238" y="1920875"/>
          <p14:tracePt t="95806" x="1163638" y="1920875"/>
          <p14:tracePt t="95812" x="1173163" y="1928813"/>
          <p14:tracePt t="95820" x="1189038" y="1938338"/>
          <p14:tracePt t="95828" x="1198563" y="1938338"/>
          <p14:tracePt t="95844" x="1206500" y="1938338"/>
          <p14:tracePt t="95852" x="1231900" y="1938338"/>
          <p14:tracePt t="95860" x="1257300" y="1946275"/>
          <p14:tracePt t="95868" x="1308100" y="1946275"/>
          <p14:tracePt t="95875" x="1376363" y="1946275"/>
          <p14:tracePt t="95882" x="1462088" y="1954213"/>
          <p14:tracePt t="95890" x="1546225" y="1954213"/>
          <p14:tracePt t="95898" x="1649413" y="1954213"/>
          <p14:tracePt t="95906" x="1758950" y="1954213"/>
          <p14:tracePt t="95914" x="1860550" y="1954213"/>
          <p14:tracePt t="95922" x="1954213" y="1954213"/>
          <p14:tracePt t="95928" x="2039938" y="1954213"/>
          <p14:tracePt t="95936" x="2116138" y="1954213"/>
          <p14:tracePt t="95944" x="2174875" y="1946275"/>
          <p14:tracePt t="95952" x="2235200" y="1946275"/>
          <p14:tracePt t="95960" x="2278063" y="1938338"/>
          <p14:tracePt t="95968" x="2328863" y="1920875"/>
          <p14:tracePt t="95977" x="2387600" y="1911350"/>
          <p14:tracePt t="95982" x="2447925" y="1903413"/>
          <p14:tracePt t="95990" x="2516188" y="1895475"/>
          <p14:tracePt t="95999" x="2608263" y="1885950"/>
          <p14:tracePt t="96006" x="2701925" y="1870075"/>
          <p14:tracePt t="96014" x="2820988" y="1860550"/>
          <p14:tracePt t="96022" x="2932113" y="1852613"/>
          <p14:tracePt t="96030" x="3033713" y="1835150"/>
          <p14:tracePt t="96036" x="3135313" y="1819275"/>
          <p14:tracePt t="96044" x="3221038" y="1801813"/>
          <p14:tracePt t="96052" x="3305175" y="1793875"/>
          <p14:tracePt t="96060" x="3390900" y="1793875"/>
          <p14:tracePt t="96068" x="3449638" y="1793875"/>
          <p14:tracePt t="96077" x="3492500" y="1793875"/>
          <p14:tracePt t="96084" x="3527425" y="1793875"/>
          <p14:tracePt t="96092" x="3552825" y="1793875"/>
          <p14:tracePt t="96098" x="3568700" y="1793875"/>
          <p14:tracePt t="96106" x="3586163" y="1793875"/>
          <p14:tracePt t="96114" x="3594100" y="1793875"/>
          <p14:tracePt t="96130" x="3603625" y="1793875"/>
          <p14:tracePt t="96138" x="3619500" y="1793875"/>
          <p14:tracePt t="96144" x="3629025" y="1793875"/>
          <p14:tracePt t="96152" x="3654425" y="1793875"/>
          <p14:tracePt t="96160" x="3679825" y="1793875"/>
          <p14:tracePt t="96168" x="3697288" y="1793875"/>
          <p14:tracePt t="96176" x="3730625" y="1793875"/>
          <p14:tracePt t="96185" x="3763963" y="1793875"/>
          <p14:tracePt t="96192" x="3798888" y="1793875"/>
          <p14:tracePt t="96200" x="3824288" y="1793875"/>
          <p14:tracePt t="96206" x="3857625" y="1801813"/>
          <p14:tracePt t="96214" x="3892550" y="1801813"/>
          <p14:tracePt t="96222" x="3925888" y="1809750"/>
          <p14:tracePt t="96230" x="3943350" y="1809750"/>
          <p14:tracePt t="96238" x="3976688" y="1809750"/>
          <p14:tracePt t="96246" x="4011613" y="1809750"/>
          <p14:tracePt t="96252" x="4044950" y="1809750"/>
          <p14:tracePt t="96260" x="4062413" y="1809750"/>
          <p14:tracePt t="96268" x="4087813" y="1809750"/>
          <p14:tracePt t="96276" x="4121150" y="1809750"/>
          <p14:tracePt t="96284" x="4138613" y="1809750"/>
          <p14:tracePt t="96292" x="4171950" y="1809750"/>
          <p14:tracePt t="96300" x="4206875" y="1809750"/>
          <p14:tracePt t="96308" x="4240213" y="1809750"/>
          <p14:tracePt t="96314" x="4265613" y="1809750"/>
          <p14:tracePt t="96326" x="4300538" y="1809750"/>
          <p14:tracePt t="96334" x="4333875" y="1809750"/>
          <p14:tracePt t="96338" x="4359275" y="1809750"/>
          <p14:tracePt t="96346" x="4368800" y="1809750"/>
          <p14:tracePt t="96354" x="4384675" y="1809750"/>
          <p14:tracePt t="96368" x="4394200" y="1801813"/>
          <p14:tracePt t="96376" x="4410075" y="1801813"/>
          <p14:tracePt t="96384" x="4419600" y="1801813"/>
          <p14:tracePt t="96393" x="4427538" y="1801813"/>
          <p14:tracePt t="96400" x="4445000" y="1801813"/>
          <p14:tracePt t="96408" x="4460875" y="1801813"/>
          <p14:tracePt t="96416" x="4478338" y="1793875"/>
          <p14:tracePt t="96422" x="4486275" y="1793875"/>
          <p14:tracePt t="96430" x="4495800" y="1793875"/>
          <p14:tracePt t="96438" x="4503738" y="1793875"/>
          <p14:tracePt t="96454" x="4513263" y="1793875"/>
          <p14:tracePt t="96470" x="4521200" y="1793875"/>
          <p14:tracePt t="96670" x="4529138" y="1793875"/>
          <p14:tracePt t="96686" x="4538663" y="1784350"/>
          <p14:tracePt t="96694" x="4554538" y="1784350"/>
          <p14:tracePt t="96700" x="4564063" y="1784350"/>
          <p14:tracePt t="96708" x="4579938" y="1784350"/>
          <p14:tracePt t="96716" x="4597400" y="1784350"/>
          <p14:tracePt t="96725" x="4605338" y="1784350"/>
          <p14:tracePt t="96732" x="4622800" y="1784350"/>
          <p14:tracePt t="96740" x="4630738" y="1784350"/>
          <p14:tracePt t="96748" x="4640263" y="1784350"/>
          <p14:tracePt t="96754" x="4648200" y="1784350"/>
          <p14:tracePt t="96762" x="4657725" y="1784350"/>
          <p14:tracePt t="96778" x="4665663" y="1784350"/>
          <p14:tracePt t="96786" x="4673600" y="1784350"/>
          <p14:tracePt t="96802" x="4683125" y="1784350"/>
          <p14:tracePt t="96808" x="4699000" y="1784350"/>
          <p14:tracePt t="96825" x="4716463" y="1776413"/>
          <p14:tracePt t="96832" x="4724400" y="1766888"/>
          <p14:tracePt t="96840" x="4733925" y="1766888"/>
          <p14:tracePt t="96848" x="4741863" y="1766888"/>
          <p14:tracePt t="96856" x="4749800" y="1758950"/>
          <p14:tracePt t="96878" x="4759325" y="1758950"/>
          <p14:tracePt t="96932" x="4767263" y="1751013"/>
          <p14:tracePt t="96948" x="4775200" y="1751013"/>
          <p14:tracePt t="96956" x="4784725" y="1751013"/>
          <p14:tracePt t="96964" x="4792663" y="1751013"/>
          <p14:tracePt t="97002" x="4802188" y="1751013"/>
          <p14:tracePt t="97010" x="4818063" y="1751013"/>
          <p14:tracePt t="97018" x="4843463" y="1751013"/>
          <p14:tracePt t="97026" x="4868863" y="1751013"/>
          <p14:tracePt t="97032" x="4886325" y="1751013"/>
          <p14:tracePt t="97040" x="4919663" y="1741488"/>
          <p14:tracePt t="97048" x="4954588" y="1741488"/>
          <p14:tracePt t="97056" x="4979988" y="1733550"/>
          <p14:tracePt t="97072" x="4987925" y="1733550"/>
          <p14:tracePt t="97210" x="4987925" y="1725613"/>
          <p14:tracePt t="97218" x="4962525" y="1708150"/>
          <p14:tracePt t="97226" x="4937125" y="1700213"/>
          <p14:tracePt t="97242" x="4919663" y="1690688"/>
          <p14:tracePt t="97250" x="4903788" y="1682750"/>
          <p14:tracePt t="97256" x="4894263" y="1674813"/>
          <p14:tracePt t="97264" x="4878388" y="1665288"/>
          <p14:tracePt t="97272" x="4852988" y="1657350"/>
          <p14:tracePt t="97280" x="4843463" y="1657350"/>
          <p14:tracePt t="97288" x="4818063" y="1649413"/>
          <p14:tracePt t="97296" x="4810125" y="1639888"/>
          <p14:tracePt t="97304" x="4802188" y="1631950"/>
          <p14:tracePt t="97310" x="4784725" y="1622425"/>
          <p14:tracePt t="97318" x="4767263" y="1614488"/>
          <p14:tracePt t="97326" x="4749800" y="1614488"/>
          <p14:tracePt t="97343" x="4741863" y="1606550"/>
          <p14:tracePt t="97350" x="4724400" y="1597025"/>
          <p14:tracePt t="97358" x="4716463" y="1597025"/>
          <p14:tracePt t="97364" x="4708525" y="1589088"/>
          <p14:tracePt t="97372" x="4691063" y="1589088"/>
          <p14:tracePt t="97380" x="4665663" y="1581150"/>
          <p14:tracePt t="97388" x="4640263" y="1571625"/>
          <p14:tracePt t="97396" x="4614863" y="1563688"/>
          <p14:tracePt t="97404" x="4605338" y="1555750"/>
          <p14:tracePt t="97412" x="4597400" y="1546225"/>
          <p14:tracePt t="97427" x="4589463" y="1546225"/>
          <p14:tracePt t="97520" x="4572000" y="1546225"/>
          <p14:tracePt t="97526" x="4546600" y="1538288"/>
          <p14:tracePt t="97534" x="4529138" y="1538288"/>
          <p14:tracePt t="97542" x="4521200" y="1538288"/>
          <p14:tracePt t="97550" x="4513263" y="1538288"/>
          <p14:tracePt t="97558" x="4503738" y="1538288"/>
          <p14:tracePt t="97566" x="4486275" y="1538288"/>
          <p14:tracePt t="97575" x="4460875" y="1538288"/>
          <p14:tracePt t="97582" x="4445000" y="1538288"/>
          <p14:tracePt t="97588" x="4419600" y="1538288"/>
          <p14:tracePt t="97596" x="4394200" y="1538288"/>
          <p14:tracePt t="97604" x="4376738" y="1538288"/>
          <p14:tracePt t="97612" x="4351338" y="1538288"/>
          <p14:tracePt t="97620" x="4333875" y="1538288"/>
          <p14:tracePt t="97628" x="4325938" y="1538288"/>
          <p14:tracePt t="97636" x="4300538" y="1538288"/>
          <p14:tracePt t="97642" x="4275138" y="1538288"/>
          <p14:tracePt t="97650" x="4257675" y="1546225"/>
          <p14:tracePt t="97658" x="4232275" y="1555750"/>
          <p14:tracePt t="97666" x="4197350" y="1563688"/>
          <p14:tracePt t="97675" x="4181475" y="1571625"/>
          <p14:tracePt t="97682" x="4181475" y="1581150"/>
          <p14:tracePt t="97690" x="4171950" y="1581150"/>
          <p14:tracePt t="97704" x="4164013" y="1581150"/>
          <p14:tracePt t="97712" x="4156075" y="1581150"/>
          <p14:tracePt t="97744" x="4146550" y="1581150"/>
          <p14:tracePt t="97750" x="4138613" y="1581150"/>
          <p14:tracePt t="97758" x="4138613" y="1589088"/>
          <p14:tracePt t="97766" x="4130675" y="1589088"/>
          <p14:tracePt t="97775" x="4121150" y="1597025"/>
          <p14:tracePt t="97790" x="4105275" y="1606550"/>
          <p14:tracePt t="97798" x="4087813" y="1606550"/>
          <p14:tracePt t="97804" x="4062413" y="1614488"/>
          <p14:tracePt t="97812" x="4062413" y="1622425"/>
          <p14:tracePt t="97820" x="4044950" y="1631950"/>
          <p14:tracePt t="97828" x="4037013" y="1631950"/>
          <p14:tracePt t="97844" x="4027488" y="1639888"/>
          <p14:tracePt t="97852" x="4019550" y="1639888"/>
          <p14:tracePt t="97860" x="4019550" y="1649413"/>
          <p14:tracePt t="97906" x="4011613" y="1657350"/>
          <p14:tracePt t="97914" x="4002088" y="1657350"/>
          <p14:tracePt t="97920" x="4002088" y="1665288"/>
          <p14:tracePt t="97928" x="3994150" y="1674813"/>
          <p14:tracePt t="97944" x="3986213" y="1682750"/>
          <p14:tracePt t="97952" x="3986213" y="1690688"/>
          <p14:tracePt t="97960" x="3986213" y="1700213"/>
          <p14:tracePt t="97975" x="3986213" y="1708150"/>
          <p14:tracePt t="97982" x="3976688" y="1716088"/>
          <p14:tracePt t="97998" x="3976688" y="1725613"/>
          <p14:tracePt t="98006" x="3976688" y="1733550"/>
          <p14:tracePt t="98014" x="3976688" y="1741488"/>
          <p14:tracePt t="98036" x="3976688" y="1751013"/>
          <p14:tracePt t="98052" x="3968750" y="1758950"/>
          <p14:tracePt t="98106" x="3968750" y="1766888"/>
          <p14:tracePt t="98122" x="3968750" y="1793875"/>
          <p14:tracePt t="98136" x="3968750" y="1801813"/>
          <p14:tracePt t="98144" x="3968750" y="1809750"/>
          <p14:tracePt t="98160" x="3968750" y="1819275"/>
          <p14:tracePt t="98168" x="3968750" y="1827213"/>
          <p14:tracePt t="98176" x="3968750" y="1835150"/>
          <p14:tracePt t="98222" x="3968750" y="1844675"/>
          <p14:tracePt t="98230" x="3976688" y="1852613"/>
          <p14:tracePt t="98268" x="3986213" y="1860550"/>
          <p14:tracePt t="98292" x="3986213" y="1870075"/>
          <p14:tracePt t="98300" x="3994150" y="1870075"/>
          <p14:tracePt t="98306" x="3994150" y="1878013"/>
          <p14:tracePt t="98314" x="4002088" y="1878013"/>
          <p14:tracePt t="98326" x="4011613" y="1885950"/>
          <p14:tracePt t="98330" x="4011613" y="1895475"/>
          <p14:tracePt t="98346" x="4019550" y="1903413"/>
          <p14:tracePt t="98354" x="4027488" y="1903413"/>
          <p14:tracePt t="98360" x="4027488" y="1911350"/>
          <p14:tracePt t="98368" x="4037013" y="1911350"/>
          <p14:tracePt t="98376" x="4044950" y="1920875"/>
          <p14:tracePt t="98384" x="4052888" y="1928813"/>
          <p14:tracePt t="98392" x="4052888" y="1938338"/>
          <p14:tracePt t="98408" x="4062413" y="1946275"/>
          <p14:tracePt t="98414" x="4070350" y="1954213"/>
          <p14:tracePt t="98430" x="4079875" y="1963738"/>
          <p14:tracePt t="98438" x="4087813" y="1971675"/>
          <p14:tracePt t="98446" x="4095750" y="1971675"/>
          <p14:tracePt t="98454" x="4095750" y="1979613"/>
          <p14:tracePt t="98462" x="4105275" y="1979613"/>
          <p14:tracePt t="98470" x="4113213" y="1979613"/>
          <p14:tracePt t="98476" x="4113213" y="1989138"/>
          <p14:tracePt t="98484" x="4121150" y="1997075"/>
          <p14:tracePt t="98492" x="4130675" y="1997075"/>
          <p14:tracePt t="98500" x="4138613" y="1997075"/>
          <p14:tracePt t="98516" x="4146550" y="2005013"/>
          <p14:tracePt t="98522" x="4156075" y="2005013"/>
          <p14:tracePt t="98530" x="4156075" y="2014538"/>
          <p14:tracePt t="98538" x="4164013" y="2022475"/>
          <p14:tracePt t="98546" x="4171950" y="2022475"/>
          <p14:tracePt t="98554" x="4181475" y="2022475"/>
          <p14:tracePt t="98562" x="4189413" y="2030413"/>
          <p14:tracePt t="98570" x="4197350" y="2030413"/>
          <p14:tracePt t="98578" x="4206875" y="2039938"/>
          <p14:tracePt t="98584" x="4224338" y="2047875"/>
          <p14:tracePt t="98592" x="4240213" y="2047875"/>
          <p14:tracePt t="98600" x="4249738" y="2047875"/>
          <p14:tracePt t="98608" x="4265613" y="2047875"/>
          <p14:tracePt t="98616" x="4275138" y="2047875"/>
          <p14:tracePt t="98632" x="4283075" y="2047875"/>
          <p14:tracePt t="98638" x="4291013" y="2047875"/>
          <p14:tracePt t="98646" x="4300538" y="2047875"/>
          <p14:tracePt t="98662" x="4316413" y="2047875"/>
          <p14:tracePt t="98670" x="4333875" y="2047875"/>
          <p14:tracePt t="98678" x="4359275" y="2047875"/>
          <p14:tracePt t="98686" x="4402138" y="2047875"/>
          <p14:tracePt t="98692" x="4445000" y="2047875"/>
          <p14:tracePt t="98700" x="4478338" y="2039938"/>
          <p14:tracePt t="98708" x="4503738" y="2039938"/>
          <p14:tracePt t="98716" x="4521200" y="2039938"/>
          <p14:tracePt t="98732" x="4529138" y="2039938"/>
          <p14:tracePt t="98740" x="4538663" y="2039938"/>
          <p14:tracePt t="98746" x="4546600" y="2039938"/>
          <p14:tracePt t="98754" x="4546600" y="2030413"/>
          <p14:tracePt t="98762" x="4554538" y="2030413"/>
          <p14:tracePt t="98770" x="4564063" y="2030413"/>
          <p14:tracePt t="98794" x="4579938" y="2030413"/>
          <p14:tracePt t="98800" x="4605338" y="2030413"/>
          <p14:tracePt t="98808" x="4630738" y="2030413"/>
          <p14:tracePt t="98816" x="4657725" y="2030413"/>
          <p14:tracePt t="98825" x="4673600" y="2030413"/>
          <p14:tracePt t="98840" x="4683125" y="2030413"/>
          <p14:tracePt t="98848" x="4691063" y="2030413"/>
          <p14:tracePt t="98878" x="4699000" y="2030413"/>
          <p14:tracePt t="98886" x="4708525" y="2030413"/>
          <p14:tracePt t="98894" x="4716463" y="2030413"/>
          <p14:tracePt t="98902" x="4733925" y="2030413"/>
          <p14:tracePt t="98908" x="4749800" y="2030413"/>
          <p14:tracePt t="98916" x="4759325" y="2030413"/>
          <p14:tracePt t="98925" x="4775200" y="2030413"/>
          <p14:tracePt t="98940" x="4784725" y="2030413"/>
          <p14:tracePt t="98948" x="4792663" y="2030413"/>
          <p14:tracePt t="98956" x="4802188" y="2030413"/>
          <p14:tracePt t="98970" x="4810125" y="2030413"/>
          <p14:tracePt t="98978" x="4818063" y="2030413"/>
          <p14:tracePt t="99010" x="4827588" y="2030413"/>
          <p14:tracePt t="104979" x="0" y="0"/>
        </p14:tracePtLst>
        <p14:tracePtLst>
          <p14:tracePt t="109071" x="935038" y="3186113"/>
          <p14:tracePt t="109898" x="942975" y="3211513"/>
          <p14:tracePt t="109904" x="952500" y="3228975"/>
          <p14:tracePt t="109912" x="960438" y="3246438"/>
          <p14:tracePt t="109920" x="960438" y="3254375"/>
          <p14:tracePt t="109928" x="960438" y="3263900"/>
          <p14:tracePt t="109944" x="960438" y="3271838"/>
          <p14:tracePt t="109950" x="968375" y="3279775"/>
          <p14:tracePt t="109966" x="968375" y="3289300"/>
          <p14:tracePt t="109982" x="968375" y="3297238"/>
          <p14:tracePt t="110006" x="968375" y="3305175"/>
          <p14:tracePt t="110028" x="968375" y="3314700"/>
          <p14:tracePt t="110036" x="968375" y="3322638"/>
          <p14:tracePt t="110052" x="968375" y="3330575"/>
          <p14:tracePt t="110060" x="977900" y="3340100"/>
          <p14:tracePt t="110066" x="977900" y="3348038"/>
          <p14:tracePt t="110075" x="985838" y="3365500"/>
          <p14:tracePt t="110082" x="985838" y="3382963"/>
          <p14:tracePt t="110098" x="985838" y="3390900"/>
          <p14:tracePt t="110106" x="985838" y="3398838"/>
          <p14:tracePt t="110190" x="985838" y="3408363"/>
          <p14:tracePt t="110206" x="985838" y="3416300"/>
          <p14:tracePt t="110214" x="985838" y="3424238"/>
          <p14:tracePt t="112228" x="993775" y="3424238"/>
          <p14:tracePt t="112244" x="1062038" y="3433763"/>
          <p14:tracePt t="112252" x="1147763" y="3441700"/>
          <p14:tracePt t="112260" x="1223963" y="3441700"/>
          <p14:tracePt t="112268" x="1266825" y="3449638"/>
          <p14:tracePt t="112274" x="1343025" y="3459163"/>
          <p14:tracePt t="112282" x="1411288" y="3467100"/>
          <p14:tracePt t="112290" x="1470025" y="3484563"/>
          <p14:tracePt t="112298" x="1520825" y="3492500"/>
          <p14:tracePt t="112306" x="1563688" y="3492500"/>
          <p14:tracePt t="112314" x="1589088" y="3502025"/>
          <p14:tracePt t="112322" x="1606550" y="3502025"/>
          <p14:tracePt t="112341" x="1622425" y="3502025"/>
          <p14:tracePt t="112360" x="1639888" y="3502025"/>
          <p14:tracePt t="112368" x="1665288" y="3509963"/>
          <p14:tracePt t="112376" x="1708150" y="3517900"/>
          <p14:tracePt t="112384" x="1766888" y="3527425"/>
          <p14:tracePt t="112390" x="1852613" y="3543300"/>
          <p14:tracePt t="112398" x="1938338" y="3552825"/>
          <p14:tracePt t="112406" x="2014538" y="3560763"/>
          <p14:tracePt t="112414" x="2082800" y="3560763"/>
          <p14:tracePt t="112422" x="2141538" y="3568700"/>
          <p14:tracePt t="112430" x="2184400" y="3568700"/>
          <p14:tracePt t="112438" x="2235200" y="3568700"/>
          <p14:tracePt t="112444" x="2260600" y="3568700"/>
          <p14:tracePt t="112452" x="2286000" y="3568700"/>
          <p14:tracePt t="112460" x="2311400" y="3568700"/>
          <p14:tracePt t="112468" x="2319338" y="3568700"/>
          <p14:tracePt t="112476" x="2328863" y="3568700"/>
          <p14:tracePt t="112484" x="2344738" y="3568700"/>
          <p14:tracePt t="112492" x="2371725" y="3568700"/>
          <p14:tracePt t="112498" x="2405063" y="3568700"/>
          <p14:tracePt t="112506" x="2455863" y="3568700"/>
          <p14:tracePt t="112514" x="2541588" y="3568700"/>
          <p14:tracePt t="112522" x="2643188" y="3568700"/>
          <p14:tracePt t="112530" x="2744788" y="3560763"/>
          <p14:tracePt t="112538" x="2846388" y="3543300"/>
          <p14:tracePt t="112546" x="2932113" y="3535363"/>
          <p14:tracePt t="112552" x="3016250" y="3527425"/>
          <p14:tracePt t="112560" x="3101975" y="3517900"/>
          <p14:tracePt t="112568" x="3160713" y="3502025"/>
          <p14:tracePt t="112577" x="3186113" y="3502025"/>
          <p14:tracePt t="112584" x="3195638" y="3502025"/>
          <p14:tracePt t="112630" x="3203575" y="3492500"/>
          <p14:tracePt t="112638" x="3221038" y="3492500"/>
          <p14:tracePt t="112646" x="3254375" y="3492500"/>
          <p14:tracePt t="112654" x="3297238" y="3492500"/>
          <p14:tracePt t="112662" x="3373438" y="3492500"/>
          <p14:tracePt t="112668" x="3459163" y="3484563"/>
          <p14:tracePt t="112676" x="3543300" y="3484563"/>
          <p14:tracePt t="112684" x="3611563" y="3484563"/>
          <p14:tracePt t="112692" x="3662363" y="3467100"/>
          <p14:tracePt t="112700" x="3697288" y="3459163"/>
          <p14:tracePt t="112708" x="3705225" y="3459163"/>
          <p14:tracePt t="112716" x="3713163" y="3459163"/>
          <p14:tracePt t="112792" x="3730625" y="3459163"/>
          <p14:tracePt t="112800" x="3773488" y="3459163"/>
          <p14:tracePt t="112808" x="3832225" y="3459163"/>
          <p14:tracePt t="112816" x="3908425" y="3467100"/>
          <p14:tracePt t="112825" x="3994150" y="3467100"/>
          <p14:tracePt t="112830" x="4052888" y="3475038"/>
          <p14:tracePt t="112838" x="4087813" y="3484563"/>
          <p14:tracePt t="112846" x="4105275" y="3484563"/>
          <p14:tracePt t="112854" x="4113213" y="3484563"/>
          <p14:tracePt t="112862" x="4121150" y="3484563"/>
          <p14:tracePt t="112940" x="4138613" y="3484563"/>
          <p14:tracePt t="112946" x="4171950" y="3484563"/>
          <p14:tracePt t="112954" x="4224338" y="3484563"/>
          <p14:tracePt t="112962" x="4265613" y="3484563"/>
          <p14:tracePt t="112970" x="4300538" y="3484563"/>
          <p14:tracePt t="112978" x="4325938" y="3484563"/>
          <p14:tracePt t="112986" x="4333875" y="3484563"/>
          <p14:tracePt t="112992" x="4341813" y="3484563"/>
          <p14:tracePt t="113000" x="4351338" y="3484563"/>
          <p14:tracePt t="113032" x="4359275" y="3484563"/>
          <p14:tracePt t="113040" x="4368800" y="3484563"/>
          <p14:tracePt t="113046" x="4376738" y="3484563"/>
          <p14:tracePt t="113062" x="4384675" y="3484563"/>
          <p14:tracePt t="113070" x="4394200" y="3484563"/>
          <p14:tracePt t="113086" x="4402138" y="3484563"/>
          <p14:tracePt t="113094" x="4410075" y="3484563"/>
          <p14:tracePt t="113116" x="4419600" y="3484563"/>
          <p14:tracePt t="113140" x="4427538" y="3484563"/>
          <p14:tracePt t="113154" x="4435475" y="3484563"/>
          <p14:tracePt t="113178" x="4445000" y="3484563"/>
          <p14:tracePt t="113186" x="4452938" y="3484563"/>
          <p14:tracePt t="113202" x="4460875" y="3484563"/>
          <p14:tracePt t="113210" x="4470400" y="3484563"/>
          <p14:tracePt t="113216" x="4478338" y="3484563"/>
          <p14:tracePt t="113240" x="4486275" y="3484563"/>
          <p14:tracePt t="113256" x="4495800" y="3484563"/>
          <p14:tracePt t="118336" x="4452938" y="3492500"/>
          <p14:tracePt t="118344" x="4232275" y="3502025"/>
          <p14:tracePt t="118352" x="4002088" y="3502025"/>
          <p14:tracePt t="118360" x="3738563" y="3502025"/>
          <p14:tracePt t="118366" x="3449638" y="3492500"/>
          <p14:tracePt t="118375" x="3067050" y="3475038"/>
          <p14:tracePt t="118382" x="2625725" y="3459163"/>
          <p14:tracePt t="118390" x="2252663" y="3459163"/>
          <p14:tracePt t="118398" x="1997075" y="3459163"/>
          <p14:tracePt t="118406" x="1870075" y="3449638"/>
          <p14:tracePt t="118414" x="1809750" y="3441700"/>
          <p14:tracePt t="118420" x="1793875" y="3441700"/>
          <p14:tracePt t="118428" x="1784350" y="3433763"/>
          <p14:tracePt t="118490" x="1766888" y="3424238"/>
          <p14:tracePt t="118498" x="1741488" y="3416300"/>
          <p14:tracePt t="118506" x="1725613" y="3408363"/>
          <p14:tracePt t="118514" x="1700213" y="3398838"/>
          <p14:tracePt t="118522" x="1674813" y="3390900"/>
          <p14:tracePt t="118528" x="1657350" y="3390900"/>
          <p14:tracePt t="118536" x="1657350" y="3382963"/>
          <p14:tracePt t="118614" x="1649413" y="3382963"/>
          <p14:tracePt t="118644" x="1639888" y="3373438"/>
          <p14:tracePt t="118652" x="1631950" y="3373438"/>
          <p14:tracePt t="118660" x="1631950" y="3365500"/>
          <p14:tracePt t="118668" x="1622425" y="3365500"/>
          <p14:tracePt t="118706" x="1614488" y="3365500"/>
          <p14:tracePt t="118752" x="1606550" y="3365500"/>
          <p14:tracePt t="118784" x="1597025" y="3365500"/>
          <p14:tracePt t="118792" x="1589088" y="3365500"/>
          <p14:tracePt t="118806" x="1581150" y="3365500"/>
          <p14:tracePt t="118814" x="1571625" y="3365500"/>
          <p14:tracePt t="118830" x="1563688" y="3365500"/>
          <p14:tracePt t="118838" x="1555750" y="3365500"/>
          <p14:tracePt t="118854" x="1546225" y="3365500"/>
          <p14:tracePt t="118860" x="1538288" y="3365500"/>
          <p14:tracePt t="118868" x="1530350" y="3365500"/>
          <p14:tracePt t="118884" x="1520825" y="3365500"/>
          <p14:tracePt t="118892" x="1512888" y="3365500"/>
          <p14:tracePt t="118906" x="1495425" y="3365500"/>
          <p14:tracePt t="118914" x="1477963" y="3365500"/>
          <p14:tracePt t="118922" x="1470025" y="3365500"/>
          <p14:tracePt t="118930" x="1444625" y="3365500"/>
          <p14:tracePt t="118938" x="1419225" y="3365500"/>
          <p14:tracePt t="118946" x="1401763" y="3365500"/>
          <p14:tracePt t="118954" x="1385888" y="3365500"/>
          <p14:tracePt t="118962" x="1368425" y="3365500"/>
          <p14:tracePt t="118968" x="1350963" y="3365500"/>
          <p14:tracePt t="118976" x="1343025" y="3365500"/>
          <p14:tracePt t="118992" x="1333500" y="3365500"/>
          <p14:tracePt t="119000" x="1325563" y="3365500"/>
          <p14:tracePt t="119016" x="1317625" y="3365500"/>
          <p14:tracePt t="119038" x="1308100" y="3365500"/>
          <p14:tracePt t="119046" x="1300163" y="3365500"/>
          <p14:tracePt t="122506" x="1325563" y="3365500"/>
          <p14:tracePt t="122512" x="1385888" y="3373438"/>
          <p14:tracePt t="122520" x="1444625" y="3382963"/>
          <p14:tracePt t="122528" x="1512888" y="3390900"/>
          <p14:tracePt t="122536" x="1571625" y="3398838"/>
          <p14:tracePt t="122544" x="1649413" y="3408363"/>
          <p14:tracePt t="122552" x="1690688" y="3424238"/>
          <p14:tracePt t="122560" x="1751013" y="3424238"/>
          <p14:tracePt t="122566" x="1784350" y="3424238"/>
          <p14:tracePt t="122574" x="1827213" y="3424238"/>
          <p14:tracePt t="122582" x="1870075" y="3424238"/>
          <p14:tracePt t="122590" x="1938338" y="3424238"/>
          <p14:tracePt t="122598" x="2039938" y="3424238"/>
          <p14:tracePt t="122606" x="2184400" y="3433763"/>
          <p14:tracePt t="122614" x="2379663" y="3449638"/>
          <p14:tracePt t="122620" x="2668588" y="3449638"/>
          <p14:tracePt t="122628" x="2982913" y="3449638"/>
          <p14:tracePt t="122636" x="3271838" y="3449638"/>
          <p14:tracePt t="122644" x="3517900" y="3441700"/>
          <p14:tracePt t="122652" x="3671888" y="3441700"/>
          <p14:tracePt t="122660" x="3798888" y="3441700"/>
          <p14:tracePt t="122668" x="3892550" y="3441700"/>
          <p14:tracePt t="122674" x="3976688" y="3441700"/>
          <p14:tracePt t="122682" x="4037013" y="3441700"/>
          <p14:tracePt t="122690" x="4070350" y="3441700"/>
          <p14:tracePt t="122698" x="4079875" y="3441700"/>
          <p14:tracePt t="122728" x="4087813" y="3441700"/>
          <p14:tracePt t="122784" x="4095750" y="3441700"/>
          <p14:tracePt t="122790" x="4113213" y="3441700"/>
          <p14:tracePt t="122798" x="4146550" y="3441700"/>
          <p14:tracePt t="122806" x="4189413" y="3441700"/>
          <p14:tracePt t="122814" x="4232275" y="3441700"/>
          <p14:tracePt t="122822" x="4283075" y="3441700"/>
          <p14:tracePt t="122830" x="4308475" y="3441700"/>
          <p14:tracePt t="122836" x="4333875" y="3441700"/>
          <p14:tracePt t="122844" x="4351338" y="3441700"/>
          <p14:tracePt t="122852" x="4351338" y="3449638"/>
          <p14:tracePt t="126707" x="0" y="0"/>
        </p14:tracePtLst>
        <p14:tracePtLst>
          <p14:tracePt t="128821" x="1495425" y="3646488"/>
          <p14:tracePt t="129492" x="1495425" y="3654425"/>
          <p14:tracePt t="129500" x="1495425" y="3662363"/>
          <p14:tracePt t="129524" x="1495425" y="3671888"/>
          <p14:tracePt t="129532" x="1495425" y="3679825"/>
          <p14:tracePt t="129554" x="1495425" y="3687763"/>
          <p14:tracePt t="129562" x="1495425" y="3697288"/>
          <p14:tracePt t="129570" x="1504950" y="3705225"/>
          <p14:tracePt t="129578" x="1504950" y="3713163"/>
          <p14:tracePt t="129586" x="1504950" y="3722688"/>
          <p14:tracePt t="129592" x="1504950" y="3730625"/>
          <p14:tracePt t="129608" x="1504950" y="3738563"/>
          <p14:tracePt t="129616" x="1504950" y="3748088"/>
          <p14:tracePt t="129686" x="1504950" y="3756025"/>
          <p14:tracePt t="129702" x="1512888" y="3773488"/>
          <p14:tracePt t="129708" x="1512888" y="3781425"/>
          <p14:tracePt t="129716" x="1512888" y="3798888"/>
          <p14:tracePt t="129724" x="1512888" y="3824288"/>
          <p14:tracePt t="129732" x="1512888" y="3832225"/>
          <p14:tracePt t="129741" x="1512888" y="3841750"/>
          <p14:tracePt t="129748" x="1504950" y="3849688"/>
          <p14:tracePt t="129762" x="1504950" y="3857625"/>
          <p14:tracePt t="129770" x="1495425" y="3867150"/>
          <p14:tracePt t="129778" x="1495425" y="3875088"/>
          <p14:tracePt t="129802" x="1495425" y="3883025"/>
          <p14:tracePt t="129824" x="1495425" y="3892550"/>
          <p14:tracePt t="129848" x="1495425" y="3900488"/>
          <p14:tracePt t="129856" x="1495425" y="3917950"/>
          <p14:tracePt t="129870" x="1495425" y="3925888"/>
          <p14:tracePt t="129878" x="1495425" y="3935413"/>
          <p14:tracePt t="129894" x="1495425" y="3943350"/>
          <p14:tracePt t="129902" x="1495425" y="3951288"/>
          <p14:tracePt t="129910" x="1495425" y="3960813"/>
          <p14:tracePt t="129940" x="1495425" y="3968750"/>
          <p14:tracePt t="130126" x="1495425" y="3976688"/>
          <p14:tracePt t="130142" x="1495425" y="3986213"/>
          <p14:tracePt t="130148" x="1504950" y="3986213"/>
          <p14:tracePt t="130156" x="1504950" y="3994150"/>
          <p14:tracePt t="130172" x="1504950" y="4002088"/>
          <p14:tracePt t="130194" x="1512888" y="4011613"/>
          <p14:tracePt t="130218" x="1512888" y="4019550"/>
          <p14:tracePt t="130304" x="1520825" y="4019550"/>
          <p14:tracePt t="130318" x="1530350" y="4027488"/>
          <p14:tracePt t="130326" x="1530350" y="4037013"/>
          <p14:tracePt t="130334" x="1530350" y="4044950"/>
          <p14:tracePt t="130350" x="1530350" y="4052888"/>
          <p14:tracePt t="130364" x="1538288" y="4062413"/>
          <p14:tracePt t="130496" x="1538288" y="4070350"/>
          <p14:tracePt t="130612" x="1538288" y="4079875"/>
          <p14:tracePt t="130720" x="1538288" y="4087813"/>
          <p14:tracePt t="133708" x="1546225" y="4087813"/>
          <p14:tracePt t="133724" x="1716088" y="4062413"/>
          <p14:tracePt t="133732" x="1954213" y="4052888"/>
          <p14:tracePt t="133738" x="2116138" y="4037013"/>
          <p14:tracePt t="133746" x="2243138" y="4027488"/>
          <p14:tracePt t="133754" x="2397125" y="4002088"/>
          <p14:tracePt t="133762" x="2600325" y="3960813"/>
          <p14:tracePt t="133770" x="2727325" y="3925888"/>
          <p14:tracePt t="133778" x="2830513" y="3892550"/>
          <p14:tracePt t="133786" x="2889250" y="3857625"/>
          <p14:tracePt t="133793" x="2932113" y="3824288"/>
          <p14:tracePt t="133800" x="2965450" y="3806825"/>
          <p14:tracePt t="133808" x="2982913" y="3790950"/>
          <p14:tracePt t="133816" x="2982913" y="3781425"/>
          <p14:tracePt t="133948" x="2990850" y="3773488"/>
          <p14:tracePt t="133962" x="3008313" y="3773488"/>
          <p14:tracePt t="133970" x="3033713" y="3773488"/>
          <p14:tracePt t="133978" x="3059113" y="3773488"/>
          <p14:tracePt t="133986" x="3067050" y="3773488"/>
          <p14:tracePt t="133994" x="3094038" y="3773488"/>
          <p14:tracePt t="134002" x="3109913" y="3773488"/>
          <p14:tracePt t="134010" x="3127375" y="3773488"/>
          <p14:tracePt t="134016" x="3160713" y="3781425"/>
          <p14:tracePt t="134024" x="3203575" y="3781425"/>
          <p14:tracePt t="134032" x="3263900" y="3781425"/>
          <p14:tracePt t="134041" x="3305175" y="3781425"/>
          <p14:tracePt t="134048" x="3340100" y="3781425"/>
          <p14:tracePt t="134056" x="3373438" y="3781425"/>
          <p14:tracePt t="134064" x="3408363" y="3781425"/>
          <p14:tracePt t="134070" x="3424238" y="3790950"/>
          <p14:tracePt t="134078" x="3449638" y="3790950"/>
          <p14:tracePt t="134086" x="3467100" y="3790950"/>
          <p14:tracePt t="134094" x="3467100" y="3798888"/>
          <p14:tracePt t="134118" x="3475038" y="3798888"/>
          <p14:tracePt t="134156" x="3484563" y="3798888"/>
          <p14:tracePt t="134172" x="3484563" y="3806825"/>
          <p14:tracePt t="134218" x="3492500" y="3806825"/>
          <p14:tracePt t="134232" x="3502025" y="3806825"/>
          <p14:tracePt t="134240" x="3509963" y="3806825"/>
          <p14:tracePt t="134256" x="3517900" y="3806825"/>
          <p14:tracePt t="134264" x="3527425" y="3806825"/>
          <p14:tracePt t="134272" x="3535363" y="3806825"/>
          <p14:tracePt t="134280" x="3543300" y="3816350"/>
          <p14:tracePt t="134288" x="3552825" y="3816350"/>
          <p14:tracePt t="134302" x="3560763" y="3824288"/>
          <p14:tracePt t="134310" x="3568700" y="3824288"/>
          <p14:tracePt t="134325" x="3578225" y="3824288"/>
          <p14:tracePt t="134334" x="3586163" y="3824288"/>
          <p14:tracePt t="134341" x="3594100" y="3824288"/>
          <p14:tracePt t="134348" x="3611563" y="3824288"/>
          <p14:tracePt t="134356" x="3629025" y="3832225"/>
          <p14:tracePt t="134364" x="3636963" y="3832225"/>
          <p14:tracePt t="134372" x="3662363" y="3832225"/>
          <p14:tracePt t="134380" x="3687763" y="3841750"/>
          <p14:tracePt t="134388" x="3697288" y="3841750"/>
          <p14:tracePt t="134396" x="3722688" y="3841750"/>
          <p14:tracePt t="134402" x="3748088" y="3841750"/>
          <p14:tracePt t="134410" x="3763963" y="3849688"/>
          <p14:tracePt t="134418" x="3798888" y="3849688"/>
          <p14:tracePt t="134426" x="3824288" y="3849688"/>
          <p14:tracePt t="134434" x="3849688" y="3849688"/>
          <p14:tracePt t="134442" x="3867150" y="3849688"/>
          <p14:tracePt t="134450" x="3892550" y="3849688"/>
          <p14:tracePt t="134456" x="3900488" y="3849688"/>
          <p14:tracePt t="134472" x="3908425" y="3849688"/>
          <p14:tracePt t="134480" x="3917950" y="3849688"/>
          <p14:tracePt t="134504" x="3925888" y="3849688"/>
          <p14:tracePt t="134518" x="3935413" y="3849688"/>
          <p14:tracePt t="134526" x="3943350" y="3849688"/>
          <p14:tracePt t="134542" x="3951288" y="3849688"/>
          <p14:tracePt t="134550" x="3968750" y="3849688"/>
          <p14:tracePt t="134564" x="3976688" y="3849688"/>
          <p14:tracePt t="134572" x="3986213" y="3849688"/>
          <p14:tracePt t="134580" x="3986213" y="3841750"/>
          <p14:tracePt t="134596" x="3994150" y="3841750"/>
          <p14:tracePt t="134604" x="4002088" y="3841750"/>
          <p14:tracePt t="134612" x="4011613" y="3841750"/>
          <p14:tracePt t="134626" x="4019550" y="3841750"/>
          <p14:tracePt t="134634" x="4027488" y="3832225"/>
          <p14:tracePt t="134680" x="4037013" y="3832225"/>
          <p14:tracePt t="134688" x="4044950" y="3824288"/>
          <p14:tracePt t="134704" x="4052888" y="3824288"/>
          <p14:tracePt t="134712" x="4062413" y="3824288"/>
          <p14:tracePt t="134726" x="4070350" y="3824288"/>
          <p14:tracePt t="134742" x="4079875" y="3824288"/>
          <p14:tracePt t="134750" x="4087813" y="3824288"/>
          <p14:tracePt t="134758" x="4087813" y="3816350"/>
          <p14:tracePt t="134866" x="4087813" y="3806825"/>
          <p14:tracePt t="134912" x="4087813" y="3798888"/>
          <p14:tracePt t="134958" x="4087813" y="3773488"/>
          <p14:tracePt t="134966" x="4079875" y="3773488"/>
          <p14:tracePt t="134974" x="4070350" y="3763963"/>
          <p14:tracePt t="134982" x="4070350" y="3756025"/>
          <p14:tracePt t="134991" x="4062413" y="3756025"/>
          <p14:tracePt t="134998" x="4052888" y="3748088"/>
          <p14:tracePt t="135004" x="4052888" y="3738563"/>
          <p14:tracePt t="135012" x="4044950" y="3730625"/>
          <p14:tracePt t="135020" x="4037013" y="3722688"/>
          <p14:tracePt t="135028" x="4027488" y="3713163"/>
          <p14:tracePt t="135044" x="4027488" y="3705225"/>
          <p14:tracePt t="135206" x="4027488" y="3697288"/>
          <p14:tracePt t="135886" x="4027488" y="3705225"/>
          <p14:tracePt t="135892" x="4019550" y="3713163"/>
          <p14:tracePt t="135908" x="4019550" y="3722688"/>
          <p14:tracePt t="135932" x="4019550" y="3730625"/>
          <p14:tracePt t="135970" x="4019550" y="3738563"/>
          <p14:tracePt t="135986" x="4019550" y="3748088"/>
          <p14:tracePt t="135994" x="4019550" y="3756025"/>
          <p14:tracePt t="136008" x="4019550" y="3763963"/>
          <p14:tracePt t="136040" x="4011613" y="3773488"/>
          <p14:tracePt t="136048" x="4011613" y="3781425"/>
          <p14:tracePt t="136062" x="4011613" y="3790950"/>
          <p14:tracePt t="136070" x="4011613" y="3798888"/>
          <p14:tracePt t="136078" x="4011613" y="3806825"/>
          <p14:tracePt t="136094" x="4002088" y="3816350"/>
          <p14:tracePt t="136102" x="4002088" y="3824288"/>
          <p14:tracePt t="136110" x="3994150" y="3824288"/>
          <p14:tracePt t="136116" x="3994150" y="3832225"/>
          <p14:tracePt t="136124" x="3994150" y="3841750"/>
          <p14:tracePt t="136141" x="3986213" y="3841750"/>
          <p14:tracePt t="136148" x="3986213" y="3849688"/>
          <p14:tracePt t="136156" x="3986213" y="3857625"/>
          <p14:tracePt t="136178" x="3986213" y="3867150"/>
          <p14:tracePt t="136218" x="3986213" y="3875088"/>
          <p14:tracePt t="136232" x="3986213" y="3883025"/>
          <p14:tracePt t="136248" x="3986213" y="3900488"/>
          <p14:tracePt t="136256" x="3986213" y="3908425"/>
          <p14:tracePt t="136278" x="3986213" y="3917950"/>
          <p14:tracePt t="136286" x="3986213" y="3925888"/>
          <p14:tracePt t="136294" x="3986213" y="3935413"/>
          <p14:tracePt t="136310" x="3986213" y="3943350"/>
          <p14:tracePt t="136318" x="3986213" y="3951288"/>
          <p14:tracePt t="136332" x="3986213" y="3960813"/>
          <p14:tracePt t="136356" x="3986213" y="3968750"/>
          <p14:tracePt t="136394" x="3986213" y="3976688"/>
          <p14:tracePt t="136410" x="3994150" y="3976688"/>
          <p14:tracePt t="136418" x="4002088" y="3994150"/>
          <p14:tracePt t="136434" x="4002088" y="4002088"/>
          <p14:tracePt t="136440" x="4011613" y="4002088"/>
          <p14:tracePt t="136480" x="4019550" y="4002088"/>
          <p14:tracePt t="136502" x="4019550" y="4011613"/>
          <p14:tracePt t="136712" x="4019550" y="4019550"/>
          <p14:tracePt t="136804" x="4019550" y="4027488"/>
          <p14:tracePt t="136812" x="4019550" y="4037013"/>
          <p14:tracePt t="137044" x="4027488" y="4037013"/>
          <p14:tracePt t="137074" x="4027488" y="4044950"/>
          <p14:tracePt t="137082" x="4027488" y="4052888"/>
          <p14:tracePt t="137090" x="4027488" y="4062413"/>
          <p14:tracePt t="137104" x="4037013" y="4062413"/>
          <p14:tracePt t="137112" x="4037013" y="4070350"/>
          <p14:tracePt t="137120" x="4037013" y="4079875"/>
          <p14:tracePt t="137152" x="4037013" y="4087813"/>
          <p14:tracePt t="137166" x="4037013" y="4095750"/>
          <p14:tracePt t="137174" x="4044950" y="4095750"/>
          <p14:tracePt t="137182" x="4044950" y="4105275"/>
          <p14:tracePt t="148926" x="4044950" y="4095750"/>
          <p14:tracePt t="148934" x="4070350" y="4062413"/>
          <p14:tracePt t="148940" x="4079875" y="4037013"/>
          <p14:tracePt t="148948" x="4079875" y="4027488"/>
          <p14:tracePt t="148956" x="4079875" y="4019550"/>
          <p14:tracePt t="148964" x="4087813" y="3994150"/>
          <p14:tracePt t="148972" x="4087813" y="3986213"/>
          <p14:tracePt t="148988" x="4087813" y="3976688"/>
          <p14:tracePt t="148994" x="4087813" y="3968750"/>
          <p14:tracePt t="149002" x="4087813" y="3960813"/>
          <p14:tracePt t="149026" x="4087813" y="3951288"/>
          <p14:tracePt t="149096" x="4087813" y="3943350"/>
          <p14:tracePt t="149110" x="4087813" y="3925888"/>
          <p14:tracePt t="149118" x="4087813" y="3917950"/>
          <p14:tracePt t="149126" x="4087813" y="3908425"/>
          <p14:tracePt t="149142" x="4079875" y="3908425"/>
          <p14:tracePt t="149164" x="4079875" y="3900488"/>
          <p14:tracePt t="149218" x="4079875" y="3892550"/>
          <p14:tracePt t="149226" x="4070350" y="3892550"/>
          <p14:tracePt t="149242" x="4070350" y="3875088"/>
          <p14:tracePt t="149250" x="4070350" y="3867150"/>
          <p14:tracePt t="149258" x="4062413" y="3867150"/>
          <p14:tracePt t="149266" x="4062413" y="3857625"/>
          <p14:tracePt t="149272" x="4062413" y="3849688"/>
          <p14:tracePt t="149280" x="4052888" y="3849688"/>
          <p14:tracePt t="149358" x="4052888" y="3841750"/>
          <p14:tracePt t="149366" x="4052888" y="3832225"/>
          <p14:tracePt t="149374" x="4052888" y="3824288"/>
          <p14:tracePt t="149388" x="4044950" y="3816350"/>
          <p14:tracePt t="149396" x="4044950" y="3806825"/>
          <p14:tracePt t="149412" x="4044950" y="3798888"/>
          <p14:tracePt t="149420" x="4037013" y="3790950"/>
          <p14:tracePt t="149428" x="4037013" y="3781425"/>
          <p14:tracePt t="149442" x="4027488" y="3773488"/>
          <p14:tracePt t="149450" x="4027488" y="3763963"/>
          <p14:tracePt t="149852" x="4052888" y="3763963"/>
          <p14:tracePt t="149860" x="4095750" y="3763963"/>
          <p14:tracePt t="149868" x="4130675" y="3773488"/>
          <p14:tracePt t="149876" x="4156075" y="3773488"/>
          <p14:tracePt t="149882" x="4189413" y="3773488"/>
          <p14:tracePt t="149890" x="4214813" y="3773488"/>
          <p14:tracePt t="149898" x="4232275" y="3773488"/>
          <p14:tracePt t="149906" x="4257675" y="3773488"/>
          <p14:tracePt t="149914" x="4265613" y="3773488"/>
          <p14:tracePt t="149930" x="4275138" y="3773488"/>
          <p14:tracePt t="149938" x="4283075" y="3773488"/>
          <p14:tracePt t="149968" x="4291013" y="3773488"/>
          <p14:tracePt t="149976" x="4333875" y="3773488"/>
          <p14:tracePt t="149984" x="4394200" y="3790950"/>
          <p14:tracePt t="149992" x="4435475" y="3790950"/>
          <p14:tracePt t="149998" x="4495800" y="3790950"/>
          <p14:tracePt t="150006" x="4554538" y="3790950"/>
          <p14:tracePt t="150014" x="4614863" y="3790950"/>
          <p14:tracePt t="150022" x="4657725" y="3790950"/>
          <p14:tracePt t="150030" x="4691063" y="3798888"/>
          <p14:tracePt t="150038" x="4733925" y="3798888"/>
          <p14:tracePt t="150044" x="4775200" y="3798888"/>
          <p14:tracePt t="150052" x="4810125" y="3798888"/>
          <p14:tracePt t="150060" x="4818063" y="3798888"/>
          <p14:tracePt t="150154" x="4827588" y="3798888"/>
          <p14:tracePt t="150168" x="4852988" y="3798888"/>
          <p14:tracePt t="150176" x="4886325" y="3798888"/>
          <p14:tracePt t="150184" x="4919663" y="3798888"/>
          <p14:tracePt t="150192" x="4954588" y="3798888"/>
          <p14:tracePt t="150200" x="4997450" y="3798888"/>
          <p14:tracePt t="150208" x="5022850" y="3798888"/>
          <p14:tracePt t="150214" x="5056188" y="3798888"/>
          <p14:tracePt t="150222" x="5081588" y="3798888"/>
          <p14:tracePt t="150230" x="5099050" y="3798888"/>
          <p14:tracePt t="150238" x="5116513" y="3798888"/>
          <p14:tracePt t="150246" x="5124450" y="3798888"/>
          <p14:tracePt t="150300" x="5132388" y="3798888"/>
          <p14:tracePt t="150308" x="5141913" y="3798888"/>
          <p14:tracePt t="150317" x="5157788" y="3798888"/>
          <p14:tracePt t="150324" x="5192713" y="3798888"/>
          <p14:tracePt t="150330" x="5226050" y="3798888"/>
          <p14:tracePt t="150338" x="5243513" y="3798888"/>
          <p14:tracePt t="150346" x="5268913" y="3798888"/>
          <p14:tracePt t="150354" x="5286375" y="3798888"/>
          <p14:tracePt t="150362" x="5294313" y="3798888"/>
          <p14:tracePt t="150370" x="5302250" y="3798888"/>
          <p14:tracePt t="150376" x="5311775" y="3798888"/>
          <p14:tracePt t="150384" x="5319713" y="3798888"/>
          <p14:tracePt t="150400" x="5327650" y="3798888"/>
          <p14:tracePt t="150408" x="5337175" y="3798888"/>
          <p14:tracePt t="150432" x="5345113" y="3798888"/>
          <p14:tracePt t="150438" x="5362575" y="3806825"/>
          <p14:tracePt t="150446" x="5370513" y="3806825"/>
          <p14:tracePt t="150454" x="5395913" y="3806825"/>
          <p14:tracePt t="150462" x="5421313" y="3816350"/>
          <p14:tracePt t="150470" x="5438775" y="3816350"/>
          <p14:tracePt t="150478" x="5464175" y="3816350"/>
          <p14:tracePt t="150486" x="5481638" y="3816350"/>
          <p14:tracePt t="150492" x="5489575" y="3816350"/>
          <p14:tracePt t="150500" x="5507038" y="3816350"/>
          <p14:tracePt t="150508" x="5524500" y="3816350"/>
          <p14:tracePt t="150516" x="5532438" y="3816350"/>
          <p14:tracePt t="150524" x="5557838" y="3816350"/>
          <p14:tracePt t="150532" x="5565775" y="3816350"/>
          <p14:tracePt t="150540" x="5583238" y="3806825"/>
          <p14:tracePt t="150546" x="5600700" y="3806825"/>
          <p14:tracePt t="150562" x="5608638" y="3798888"/>
          <p14:tracePt t="150570" x="5616575" y="3798888"/>
          <p14:tracePt t="150586" x="5626100" y="3798888"/>
          <p14:tracePt t="150608" x="5634038" y="3798888"/>
          <p14:tracePt t="150624" x="5651500" y="3790950"/>
          <p14:tracePt t="150632" x="5668963" y="3790950"/>
          <p14:tracePt t="150640" x="5694363" y="3781425"/>
          <p14:tracePt t="150648" x="5710238" y="3773488"/>
          <p14:tracePt t="150656" x="5745163" y="3763963"/>
          <p14:tracePt t="150662" x="5770563" y="3756025"/>
          <p14:tracePt t="150670" x="5795963" y="3748088"/>
          <p14:tracePt t="150686" x="5813425" y="3748088"/>
          <p14:tracePt t="150694" x="5821363" y="3748088"/>
          <p14:tracePt t="150702" x="5821363" y="3738563"/>
          <p14:tracePt t="150708" x="5829300" y="3738563"/>
          <p14:tracePt t="150724" x="5838825" y="3738563"/>
          <p14:tracePt t="150732" x="5846763" y="3738563"/>
          <p14:tracePt t="150756" x="5854700" y="3730625"/>
          <p14:tracePt t="150770" x="5864225" y="3730625"/>
          <p14:tracePt t="151196" x="5872163" y="3730625"/>
          <p14:tracePt t="151210" x="5880100" y="3738563"/>
          <p14:tracePt t="151218" x="5889625" y="3748088"/>
          <p14:tracePt t="151226" x="5889625" y="3756025"/>
          <p14:tracePt t="151234" x="5897563" y="3763963"/>
          <p14:tracePt t="151250" x="5905500" y="3763963"/>
          <p14:tracePt t="151350" x="5905500" y="3773488"/>
          <p14:tracePt t="151366" x="5905500" y="3790950"/>
          <p14:tracePt t="151372" x="5897563" y="3790950"/>
          <p14:tracePt t="151380" x="5897563" y="3798888"/>
          <p14:tracePt t="151388" x="5897563" y="3806825"/>
          <p14:tracePt t="151466" x="5889625" y="3816350"/>
          <p14:tracePt t="151482" x="5889625" y="3824288"/>
          <p14:tracePt t="151488" x="5880100" y="3832225"/>
          <p14:tracePt t="151496" x="5880100" y="3841750"/>
          <p14:tracePt t="151504" x="5880100" y="3849688"/>
          <p14:tracePt t="151512" x="5880100" y="3857625"/>
          <p14:tracePt t="151520" x="5872163" y="3857625"/>
          <p14:tracePt t="151528" x="5872163" y="3867150"/>
          <p14:tracePt t="151536" x="5872163" y="3875088"/>
          <p14:tracePt t="151558" x="5872163" y="3883025"/>
          <p14:tracePt t="151566" x="5872163" y="3892550"/>
          <p14:tracePt t="151596" x="5872163" y="3900488"/>
          <p14:tracePt t="151658" x="5872163" y="3908425"/>
          <p14:tracePt t="151666" x="5872163" y="3917950"/>
          <p14:tracePt t="151736" x="5872163" y="3925888"/>
          <p14:tracePt t="151814" x="5872163" y="3935413"/>
          <p14:tracePt t="151836" x="5872163" y="3943350"/>
          <p14:tracePt t="151852" x="5872163" y="3951288"/>
          <p14:tracePt t="151860" x="5872163" y="3960813"/>
          <p14:tracePt t="151882" x="5864225" y="3968750"/>
          <p14:tracePt t="151890" x="5864225" y="3976688"/>
          <p14:tracePt t="151898" x="5854700" y="3976688"/>
          <p14:tracePt t="151906" x="5854700" y="3986213"/>
          <p14:tracePt t="151914" x="5854700" y="3994150"/>
          <p14:tracePt t="151928" x="5846763" y="4002088"/>
          <p14:tracePt t="151944" x="5846763" y="4011613"/>
          <p14:tracePt t="151952" x="5838825" y="4019550"/>
          <p14:tracePt t="151960" x="5829300" y="4019550"/>
          <p14:tracePt t="151968" x="5829300" y="4027488"/>
          <p14:tracePt t="151976" x="5829300" y="4037013"/>
          <p14:tracePt t="151982" x="5829300" y="4044950"/>
          <p14:tracePt t="152130" x="5829300" y="4052888"/>
          <p14:tracePt t="152138" x="5829300" y="4062413"/>
          <p14:tracePt t="153018" x="5829300" y="4052888"/>
          <p14:tracePt t="153026" x="5829300" y="4044950"/>
          <p14:tracePt t="153034" x="5838825" y="4044950"/>
          <p14:tracePt t="153040" x="5838825" y="4037013"/>
          <p14:tracePt t="153048" x="5846763" y="4027488"/>
          <p14:tracePt t="153056" x="5846763" y="4019550"/>
          <p14:tracePt t="153072" x="5854700" y="4019550"/>
          <p14:tracePt t="153080" x="5854700" y="4011613"/>
          <p14:tracePt t="153088" x="5864225" y="4011613"/>
          <p14:tracePt t="153094" x="5864225" y="4002088"/>
          <p14:tracePt t="153110" x="5864225" y="3994150"/>
          <p14:tracePt t="153118" x="5872163" y="3986213"/>
          <p14:tracePt t="153126" x="5872163" y="3976688"/>
          <p14:tracePt t="153134" x="5880100" y="3976688"/>
          <p14:tracePt t="153148" x="5880100" y="3968750"/>
          <p14:tracePt t="153156" x="5880100" y="3960813"/>
          <p14:tracePt t="153172" x="5889625" y="3960813"/>
          <p14:tracePt t="153180" x="5889625" y="3951288"/>
          <p14:tracePt t="153188" x="5889625" y="3943350"/>
          <p14:tracePt t="153196" x="5889625" y="3935413"/>
          <p14:tracePt t="153358" x="5889625" y="3925888"/>
          <p14:tracePt t="153372" x="5889625" y="3908425"/>
          <p14:tracePt t="153380" x="5897563" y="3908425"/>
          <p14:tracePt t="153388" x="5897563" y="3900488"/>
          <p14:tracePt t="153396" x="5897563" y="3892550"/>
          <p14:tracePt t="153404" x="5905500" y="3883025"/>
          <p14:tracePt t="153412" x="5915025" y="3875088"/>
          <p14:tracePt t="153418" x="5915025" y="3867150"/>
          <p14:tracePt t="153434" x="5915025" y="3857625"/>
          <p14:tracePt t="153442" x="5915025" y="3849688"/>
          <p14:tracePt t="153466" x="5922963" y="3841750"/>
          <p14:tracePt t="153474" x="5922963" y="3832225"/>
          <p14:tracePt t="153480" x="5922963" y="3824288"/>
          <p14:tracePt t="153496" x="5922963" y="3806825"/>
          <p14:tracePt t="153512" x="5922963" y="3790950"/>
          <p14:tracePt t="153520" x="5922963" y="3781425"/>
          <p14:tracePt t="153534" x="5922963" y="3773488"/>
          <p14:tracePt t="153542" x="5922963" y="3763963"/>
          <p14:tracePt t="153550" x="5922963" y="3756025"/>
          <p14:tracePt t="153558" x="5932488" y="3756025"/>
          <p14:tracePt t="153566" x="5932488" y="3748088"/>
          <p14:tracePt t="154176" x="5932488" y="3763963"/>
          <p14:tracePt t="154184" x="5932488" y="3773488"/>
          <p14:tracePt t="154192" x="5932488" y="3781425"/>
          <p14:tracePt t="154206" x="5932488" y="3790950"/>
          <p14:tracePt t="154214" x="5932488" y="3798888"/>
          <p14:tracePt t="154230" x="5932488" y="3806825"/>
          <p14:tracePt t="154238" x="5932488" y="3816350"/>
          <p14:tracePt t="154246" x="5932488" y="3824288"/>
          <p14:tracePt t="154260" x="5932488" y="3832225"/>
          <p14:tracePt t="154268" x="5932488" y="3841750"/>
          <p14:tracePt t="154284" x="5932488" y="3849688"/>
          <p14:tracePt t="154292" x="5932488" y="3857625"/>
          <p14:tracePt t="154300" x="5932488" y="3867150"/>
          <p14:tracePt t="154330" x="5932488" y="3875088"/>
          <p14:tracePt t="154338" x="5932488" y="3883025"/>
          <p14:tracePt t="154354" x="5932488" y="3892550"/>
          <p14:tracePt t="154360" x="5932488" y="3900488"/>
          <p14:tracePt t="154384" x="5932488" y="3908425"/>
          <p14:tracePt t="154392" x="5932488" y="3917950"/>
          <p14:tracePt t="154400" x="5932488" y="3925888"/>
          <p14:tracePt t="154416" x="5932488" y="3935413"/>
          <p14:tracePt t="154422" x="5932488" y="3943350"/>
          <p14:tracePt t="154516" x="5932488" y="3951288"/>
          <p14:tracePt t="154530" x="5932488" y="3960813"/>
          <p14:tracePt t="154538" x="5922963" y="3968750"/>
          <p14:tracePt t="154554" x="5922963" y="3976688"/>
          <p14:tracePt t="154562" x="5922963" y="3986213"/>
          <p14:tracePt t="154700" x="5922963" y="3994150"/>
          <p14:tracePt t="154708" x="5915025" y="4002088"/>
          <p14:tracePt t="154724" x="5905500" y="4011613"/>
          <p14:tracePt t="154832" x="5897563" y="4019550"/>
          <p14:tracePt t="154856" x="5897563" y="4027488"/>
          <p14:tracePt t="155018" x="5897563" y="4037013"/>
          <p14:tracePt t="155024" x="5889625" y="4037013"/>
          <p14:tracePt t="155032" x="5889625" y="4044950"/>
          <p14:tracePt t="155404" x="5889625" y="4052888"/>
          <p14:tracePt t="155418" x="5897563" y="4052888"/>
          <p14:tracePt t="155426" x="5905500" y="4062413"/>
          <p14:tracePt t="155434" x="5915025" y="4070350"/>
          <p14:tracePt t="155450" x="5922963" y="4079875"/>
          <p14:tracePt t="155458" x="5922963" y="4087813"/>
          <p14:tracePt t="155466" x="5932488" y="4087813"/>
          <p14:tracePt t="155472" x="5932488" y="4095750"/>
          <p14:tracePt t="155488" x="5940425" y="4105275"/>
          <p14:tracePt t="155496" x="5948363" y="4113213"/>
          <p14:tracePt t="155504" x="5957888" y="4113213"/>
          <p14:tracePt t="155520" x="5965825" y="4113213"/>
          <p14:tracePt t="155526" x="5973763" y="4121150"/>
          <p14:tracePt t="159248" x="0" y="0"/>
        </p14:tracePtLst>
        <p14:tracePtLst>
          <p14:tracePt t="161983" x="1350963" y="4224338"/>
          <p14:tracePt t="162222" x="1360488" y="4224338"/>
          <p14:tracePt t="162236" x="1376363" y="4224338"/>
          <p14:tracePt t="171060" x="1385888" y="4224338"/>
          <p14:tracePt t="171068" x="1477963" y="4224338"/>
          <p14:tracePt t="171076" x="1563688" y="4224338"/>
          <p14:tracePt t="171084" x="1649413" y="4214813"/>
          <p14:tracePt t="171092" x="1725613" y="4214813"/>
          <p14:tracePt t="171100" x="1793875" y="4214813"/>
          <p14:tracePt t="171108" x="1835150" y="4214813"/>
          <p14:tracePt t="171116" x="1870075" y="4206875"/>
          <p14:tracePt t="171122" x="1903413" y="4206875"/>
          <p14:tracePt t="171130" x="1920875" y="4206875"/>
          <p14:tracePt t="171138" x="1928813" y="4206875"/>
          <p14:tracePt t="171184" x="1938338" y="4206875"/>
          <p14:tracePt t="171208" x="1989138" y="4206875"/>
          <p14:tracePt t="171216" x="2055813" y="4206875"/>
          <p14:tracePt t="171222" x="2149475" y="4206875"/>
          <p14:tracePt t="171230" x="2235200" y="4214813"/>
          <p14:tracePt t="171238" x="2319338" y="4214813"/>
          <p14:tracePt t="171246" x="2379663" y="4214813"/>
          <p14:tracePt t="171254" x="2430463" y="4214813"/>
          <p14:tracePt t="171262" x="2463800" y="4214813"/>
          <p14:tracePt t="171270" x="2498725" y="4214813"/>
          <p14:tracePt t="171278" x="2524125" y="4214813"/>
          <p14:tracePt t="171284" x="2541588" y="4214813"/>
          <p14:tracePt t="171292" x="2557463" y="4214813"/>
          <p14:tracePt t="171300" x="2574925" y="4214813"/>
          <p14:tracePt t="171308" x="2600325" y="4224338"/>
          <p14:tracePt t="171316" x="2625725" y="4232275"/>
          <p14:tracePt t="171324" x="2651125" y="4240213"/>
          <p14:tracePt t="171332" x="2686050" y="4249738"/>
          <p14:tracePt t="171338" x="2727325" y="4257675"/>
          <p14:tracePt t="171346" x="2813050" y="4283075"/>
          <p14:tracePt t="171354" x="2871788" y="4291013"/>
          <p14:tracePt t="171362" x="2932113" y="4300538"/>
          <p14:tracePt t="171370" x="2965450" y="4308475"/>
          <p14:tracePt t="171378" x="3016250" y="4325938"/>
          <p14:tracePt t="171386" x="3051175" y="4341813"/>
          <p14:tracePt t="171392" x="3084513" y="4351338"/>
          <p14:tracePt t="171400" x="3109913" y="4359275"/>
          <p14:tracePt t="171408" x="3127375" y="4368800"/>
          <p14:tracePt t="171416" x="3160713" y="4376738"/>
          <p14:tracePt t="171424" x="3195638" y="4384675"/>
          <p14:tracePt t="171432" x="3221038" y="4394200"/>
          <p14:tracePt t="171440" x="3246438" y="4402138"/>
          <p14:tracePt t="171446" x="3263900" y="4410075"/>
          <p14:tracePt t="171454" x="3289300" y="4419600"/>
          <p14:tracePt t="171462" x="3314700" y="4427538"/>
          <p14:tracePt t="171470" x="3340100" y="4427538"/>
          <p14:tracePt t="171478" x="3355975" y="4435475"/>
          <p14:tracePt t="171486" x="3390900" y="4445000"/>
          <p14:tracePt t="171494" x="3424238" y="4452938"/>
          <p14:tracePt t="171500" x="3459163" y="4460875"/>
          <p14:tracePt t="171508" x="3484563" y="4470400"/>
          <p14:tracePt t="171516" x="3502025" y="4470400"/>
          <p14:tracePt t="171524" x="3517900" y="4478338"/>
          <p14:tracePt t="171532" x="3535363" y="4486275"/>
          <p14:tracePt t="171540" x="3552825" y="4486275"/>
          <p14:tracePt t="171548" x="3578225" y="4495800"/>
          <p14:tracePt t="171556" x="3603625" y="4503738"/>
          <p14:tracePt t="171562" x="3629025" y="4513263"/>
          <p14:tracePt t="171570" x="3646488" y="4513263"/>
          <p14:tracePt t="171578" x="3671888" y="4521200"/>
          <p14:tracePt t="171586" x="3697288" y="4521200"/>
          <p14:tracePt t="171594" x="3722688" y="4521200"/>
          <p14:tracePt t="171602" x="3756025" y="4521200"/>
          <p14:tracePt t="171608" x="3806825" y="4538663"/>
          <p14:tracePt t="171616" x="3841750" y="4546600"/>
          <p14:tracePt t="171624" x="3857625" y="4546600"/>
          <p14:tracePt t="171632" x="3875088" y="4546600"/>
          <p14:tracePt t="171640" x="3883025" y="4546600"/>
          <p14:tracePt t="171657" x="3900488" y="4554538"/>
          <p14:tracePt t="171664" x="3908425" y="4554538"/>
          <p14:tracePt t="171670" x="3925888" y="4554538"/>
          <p14:tracePt t="171678" x="3951288" y="4564063"/>
          <p14:tracePt t="171686" x="3976688" y="4572000"/>
          <p14:tracePt t="171694" x="3994150" y="4572000"/>
          <p14:tracePt t="171702" x="4019550" y="4572000"/>
          <p14:tracePt t="171710" x="4044950" y="4579938"/>
          <p14:tracePt t="171718" x="4070350" y="4579938"/>
          <p14:tracePt t="171724" x="4095750" y="4589463"/>
          <p14:tracePt t="171732" x="4113213" y="4589463"/>
          <p14:tracePt t="171748" x="4121150" y="4589463"/>
          <p14:tracePt t="171756" x="4130675" y="4589463"/>
          <p14:tracePt t="171772" x="4138613" y="4589463"/>
          <p14:tracePt t="171802" x="4146550" y="4589463"/>
          <p14:tracePt t="171826" x="4156075" y="4589463"/>
          <p14:tracePt t="171880" x="4164013" y="4589463"/>
          <p14:tracePt t="171886" x="4189413" y="4589463"/>
          <p14:tracePt t="171894" x="4206875" y="4589463"/>
          <p14:tracePt t="171902" x="4232275" y="4589463"/>
          <p14:tracePt t="171910" x="4240213" y="4579938"/>
          <p14:tracePt t="171934" x="4249738" y="4579938"/>
          <p14:tracePt t="171940" x="4265613" y="4579938"/>
          <p14:tracePt t="171948" x="4275138" y="4572000"/>
          <p14:tracePt t="171956" x="4283075" y="4572000"/>
          <p14:tracePt t="171964" x="4291013" y="4572000"/>
          <p14:tracePt t="172096" x="4300538" y="4572000"/>
          <p14:tracePt t="172104" x="4308475" y="4572000"/>
          <p14:tracePt t="172110" x="4316413" y="4572000"/>
          <p14:tracePt t="174968" x="0" y="0"/>
        </p14:tracePtLst>
        <p14:tracePtLst>
          <p14:tracePt t="178467" x="492125" y="1766888"/>
          <p14:tracePt t="180010" x="501650" y="1776413"/>
          <p14:tracePt t="180018" x="509588" y="1776413"/>
          <p14:tracePt t="180026" x="519113" y="1776413"/>
          <p14:tracePt t="180034" x="527050" y="1784350"/>
          <p14:tracePt t="180040" x="544513" y="1793875"/>
          <p14:tracePt t="180048" x="560388" y="1793875"/>
          <p14:tracePt t="180056" x="569913" y="1801813"/>
          <p14:tracePt t="180064" x="603250" y="1809750"/>
          <p14:tracePt t="180072" x="654050" y="1835150"/>
          <p14:tracePt t="180080" x="688975" y="1860550"/>
          <p14:tracePt t="180088" x="730250" y="1878013"/>
          <p14:tracePt t="180094" x="747713" y="1895475"/>
          <p14:tracePt t="180101" x="765175" y="1903413"/>
          <p14:tracePt t="180110" x="790575" y="1911350"/>
          <p14:tracePt t="180117" x="798513" y="1920875"/>
          <p14:tracePt t="180134" x="808038" y="1928813"/>
          <p14:tracePt t="180142" x="815975" y="1938338"/>
          <p14:tracePt t="180147" x="815975" y="1946275"/>
          <p14:tracePt t="180288" x="823913" y="1946275"/>
          <p14:tracePt t="180296" x="874713" y="1954213"/>
          <p14:tracePt t="180304" x="935038" y="1963738"/>
          <p14:tracePt t="180312" x="993775" y="1971675"/>
          <p14:tracePt t="180324" x="1028700" y="1979613"/>
          <p14:tracePt t="180326" x="1044575" y="1979613"/>
          <p14:tracePt t="180334" x="1062038" y="1989138"/>
          <p14:tracePt t="180342" x="1069975" y="1989138"/>
          <p14:tracePt t="180358" x="1079500" y="1989138"/>
          <p14:tracePt t="180366" x="1087438" y="1997075"/>
          <p14:tracePt t="180372" x="1096963" y="1997075"/>
          <p14:tracePt t="180396" x="1104900" y="2005013"/>
          <p14:tracePt t="180404" x="1122363" y="2014538"/>
          <p14:tracePt t="180412" x="1138238" y="2022475"/>
          <p14:tracePt t="180420" x="1173163" y="2022475"/>
          <p14:tracePt t="180426" x="1216025" y="2030413"/>
          <p14:tracePt t="180434" x="1274763" y="2030413"/>
          <p14:tracePt t="180442" x="1333500" y="2030413"/>
          <p14:tracePt t="180450" x="1385888" y="2030413"/>
          <p14:tracePt t="180458" x="1462088" y="2030413"/>
          <p14:tracePt t="180466" x="1520825" y="2022475"/>
          <p14:tracePt t="180474" x="1555750" y="2022475"/>
          <p14:tracePt t="180482" x="1581150" y="2022475"/>
          <p14:tracePt t="180488" x="1606550" y="2022475"/>
          <p14:tracePt t="180496" x="1614488" y="2022475"/>
          <p14:tracePt t="180582" x="1665288" y="2014538"/>
          <p14:tracePt t="180590" x="1725613" y="2014538"/>
          <p14:tracePt t="180596" x="1758950" y="2014538"/>
          <p14:tracePt t="180604" x="1784350" y="2005013"/>
          <p14:tracePt t="180612" x="1809750" y="2005013"/>
          <p14:tracePt t="180620" x="1835150" y="2005013"/>
          <p14:tracePt t="180628" x="1844675" y="2005013"/>
          <p14:tracePt t="180644" x="1852613" y="2005013"/>
          <p14:tracePt t="180650" x="1860550" y="2005013"/>
          <p14:tracePt t="180666" x="1870075" y="2005013"/>
          <p14:tracePt t="180690" x="1878013" y="2005013"/>
          <p14:tracePt t="180728" x="1885950" y="2005013"/>
          <p14:tracePt t="180782" x="1895475" y="2005013"/>
          <p14:tracePt t="180790" x="1903413" y="2005013"/>
          <p14:tracePt t="180798" x="1911350" y="2005013"/>
          <p14:tracePt t="180814" x="1920875" y="2005013"/>
          <p14:tracePt t="180820" x="1928813" y="2005013"/>
          <p14:tracePt t="180836" x="1938338" y="2005013"/>
          <p14:tracePt t="180844" x="1954213" y="2005013"/>
          <p14:tracePt t="180860" x="1971675" y="2005013"/>
          <p14:tracePt t="180866" x="1979613" y="2005013"/>
          <p14:tracePt t="180874" x="1997075" y="2005013"/>
          <p14:tracePt t="180882" x="2005013" y="2005013"/>
          <p14:tracePt t="180890" x="2014538" y="2005013"/>
          <p14:tracePt t="180906" x="2022475" y="2005013"/>
          <p14:tracePt t="180914" x="2030413" y="2005013"/>
          <p14:tracePt t="180952" x="2039938" y="2014538"/>
          <p14:tracePt t="180960" x="2047875" y="2014538"/>
          <p14:tracePt t="180976" x="2055813" y="2014538"/>
          <p14:tracePt t="181006" x="2065338" y="2014538"/>
          <p14:tracePt t="181014" x="2073275" y="2014538"/>
          <p14:tracePt t="181036" x="2082800" y="2014538"/>
          <p14:tracePt t="181044" x="2090738" y="2014538"/>
          <p14:tracePt t="181076" x="2098675" y="2014538"/>
          <p14:tracePt t="181084" x="2108200" y="2014538"/>
          <p14:tracePt t="181090" x="2116138" y="2014538"/>
          <p14:tracePt t="181106" x="2124075" y="2014538"/>
          <p14:tracePt t="181114" x="2133600" y="2014538"/>
          <p14:tracePt t="181168" x="2141538" y="2014538"/>
          <p14:tracePt t="181176" x="2149475" y="2014538"/>
          <p14:tracePt t="181184" x="2159000" y="2014538"/>
          <p14:tracePt t="181200" x="2166938" y="2014538"/>
          <p14:tracePt t="181330" x="2174875" y="2014538"/>
          <p14:tracePt t="181384" x="2184400" y="2014538"/>
          <p14:tracePt t="181400" x="2192338" y="2014538"/>
          <p14:tracePt t="181422" x="2192338" y="2005013"/>
          <p14:tracePt t="181438" x="2200275" y="2005013"/>
          <p14:tracePt t="181446" x="2200275" y="1997075"/>
          <p14:tracePt t="181462" x="2200275" y="1989138"/>
          <p14:tracePt t="181484" x="2209800" y="1989138"/>
          <p14:tracePt t="181508" x="2217738" y="1979613"/>
          <p14:tracePt t="181516" x="2217738" y="1971675"/>
          <p14:tracePt t="181530" x="2227263" y="1963738"/>
          <p14:tracePt t="181538" x="2235200" y="1954213"/>
          <p14:tracePt t="181546" x="2235200" y="1946275"/>
          <p14:tracePt t="181600" x="2235200" y="1938338"/>
          <p14:tracePt t="181632" x="2243138" y="1938338"/>
          <p14:tracePt t="181678" x="2243138" y="1928813"/>
          <p14:tracePt t="181699" x="2243138" y="1920875"/>
          <p14:tracePt t="181708" x="2243138" y="1911350"/>
          <p14:tracePt t="181724" x="2243138" y="1903413"/>
          <p14:tracePt t="181731" x="2243138" y="1895475"/>
          <p14:tracePt t="181740" x="2243138" y="1885950"/>
          <p14:tracePt t="181762" x="2243138" y="1878013"/>
          <p14:tracePt t="181816" x="2243138" y="1870075"/>
          <p14:tracePt t="181878" x="2243138" y="1860550"/>
          <p14:tracePt t="181886" x="2235200" y="1852613"/>
          <p14:tracePt t="181894" x="2227263" y="1844675"/>
          <p14:tracePt t="181910" x="2217738" y="1835150"/>
          <p14:tracePt t="181917" x="2209800" y="1827213"/>
          <p14:tracePt t="181940" x="2209800" y="1819275"/>
          <p14:tracePt t="181986" x="2200275" y="1819275"/>
          <p14:tracePt t="182002" x="2184400" y="1809750"/>
          <p14:tracePt t="182010" x="2174875" y="1801813"/>
          <p14:tracePt t="182018" x="2159000" y="1793875"/>
          <p14:tracePt t="182026" x="2133600" y="1784350"/>
          <p14:tracePt t="182032" x="2108200" y="1776413"/>
          <p14:tracePt t="182040" x="2098675" y="1766888"/>
          <p14:tracePt t="182048" x="2090738" y="1758950"/>
          <p14:tracePt t="182056" x="2082800" y="1751013"/>
          <p14:tracePt t="182064" x="2073275" y="1751013"/>
          <p14:tracePt t="182140" x="2065338" y="1751013"/>
          <p14:tracePt t="182148" x="2047875" y="1741488"/>
          <p14:tracePt t="182158" x="2030413" y="1741488"/>
          <p14:tracePt t="182164" x="2014538" y="1733550"/>
          <p14:tracePt t="182172" x="2005013" y="1733550"/>
          <p14:tracePt t="182180" x="1997075" y="1733550"/>
          <p14:tracePt t="182194" x="1989138" y="1725613"/>
          <p14:tracePt t="182202" x="1971675" y="1725613"/>
          <p14:tracePt t="182210" x="1963738" y="1725613"/>
          <p14:tracePt t="182218" x="1954213" y="1725613"/>
          <p14:tracePt t="182226" x="1938338" y="1716088"/>
          <p14:tracePt t="182234" x="1903413" y="1716088"/>
          <p14:tracePt t="182242" x="1870075" y="1708150"/>
          <p14:tracePt t="182250" x="1809750" y="1708150"/>
          <p14:tracePt t="182256" x="1716088" y="1700213"/>
          <p14:tracePt t="182264" x="1614488" y="1690688"/>
          <p14:tracePt t="182272" x="1520825" y="1657350"/>
          <p14:tracePt t="182280" x="1436688" y="1622425"/>
          <p14:tracePt t="182288" x="1368425" y="1589088"/>
          <p14:tracePt t="182296" x="1343025" y="1581150"/>
          <p14:tracePt t="182302" x="1325563" y="1571625"/>
          <p14:tracePt t="182310" x="1317625" y="1571625"/>
          <p14:tracePt t="182466" x="1308100" y="1571625"/>
          <p14:tracePt t="182472" x="1300163" y="1571625"/>
          <p14:tracePt t="182488" x="1292225" y="1571625"/>
          <p14:tracePt t="182588" x="1282700" y="1571625"/>
          <p14:tracePt t="182604" x="1274763" y="1571625"/>
          <p14:tracePt t="182612" x="1249363" y="1571625"/>
          <p14:tracePt t="182620" x="1241425" y="1571625"/>
          <p14:tracePt t="182650" x="1223963" y="1571625"/>
          <p14:tracePt t="182658" x="1206500" y="1581150"/>
          <p14:tracePt t="182666" x="1173163" y="1581150"/>
          <p14:tracePt t="182674" x="1138238" y="1589088"/>
          <p14:tracePt t="182682" x="1104900" y="1597025"/>
          <p14:tracePt t="182690" x="1079500" y="1606550"/>
          <p14:tracePt t="182696" x="1062038" y="1614488"/>
          <p14:tracePt t="182704" x="1036638" y="1622425"/>
          <p14:tracePt t="182712" x="1011238" y="1622425"/>
          <p14:tracePt t="182720" x="993775" y="1631950"/>
          <p14:tracePt t="182727" x="985838" y="1631950"/>
          <p14:tracePt t="182736" x="977900" y="1631950"/>
          <p14:tracePt t="182744" x="968375" y="1631950"/>
          <p14:tracePt t="182750" x="960438" y="1631950"/>
          <p14:tracePt t="182758" x="942975" y="1639888"/>
          <p14:tracePt t="182774" x="917575" y="1649413"/>
          <p14:tracePt t="182782" x="900113" y="1657350"/>
          <p14:tracePt t="182790" x="892175" y="1657350"/>
          <p14:tracePt t="182797" x="884238" y="1665288"/>
          <p14:tracePt t="182803" x="874713" y="1665288"/>
          <p14:tracePt t="182820" x="858838" y="1674813"/>
          <p14:tracePt t="182828" x="849313" y="1682750"/>
          <p14:tracePt t="182966" x="841375" y="1690688"/>
          <p14:tracePt t="182974" x="823913" y="1690688"/>
          <p14:tracePt t="182982" x="823913" y="1700213"/>
          <p14:tracePt t="182990" x="808038" y="1700213"/>
          <p14:tracePt t="182998" x="798513" y="1700213"/>
          <p14:tracePt t="183006" x="798513" y="1708150"/>
          <p14:tracePt t="183014" x="790575" y="1708150"/>
          <p14:tracePt t="183028" x="790575" y="1716088"/>
          <p14:tracePt t="183076" x="781050" y="1716088"/>
          <p14:tracePt t="183098" x="781050" y="1725613"/>
          <p14:tracePt t="183114" x="773113" y="1733550"/>
          <p14:tracePt t="183122" x="755650" y="1733550"/>
          <p14:tracePt t="183136" x="747713" y="1741488"/>
          <p14:tracePt t="183144" x="739775" y="1741488"/>
          <p14:tracePt t="183152" x="730250" y="1741488"/>
          <p14:tracePt t="183160" x="730250" y="1751013"/>
          <p14:tracePt t="183167" x="722313" y="1751013"/>
          <p14:tracePt t="183176" x="714375" y="1758950"/>
          <p14:tracePt t="183190" x="704850" y="1758950"/>
          <p14:tracePt t="183206" x="696913" y="1758950"/>
          <p14:tracePt t="183276" x="688975" y="1758950"/>
          <p14:tracePt t="184064" x="696913" y="1766888"/>
          <p14:tracePt t="184072" x="704850" y="1776413"/>
          <p14:tracePt t="184086" x="722313" y="1776413"/>
          <p14:tracePt t="184094" x="739775" y="1784350"/>
          <p14:tracePt t="184102" x="747713" y="1793875"/>
          <p14:tracePt t="184110" x="755650" y="1801813"/>
          <p14:tracePt t="184117" x="773113" y="1809750"/>
          <p14:tracePt t="184132" x="781050" y="1819275"/>
          <p14:tracePt t="184140" x="790575" y="1819275"/>
          <p14:tracePt t="184148" x="790575" y="1827213"/>
          <p14:tracePt t="184156" x="798513" y="1827213"/>
          <p14:tracePt t="184164" x="808038" y="1827213"/>
          <p14:tracePt t="184172" x="815975" y="1827213"/>
          <p14:tracePt t="184194" x="823913" y="1827213"/>
          <p14:tracePt t="184202" x="833438" y="1835150"/>
          <p14:tracePt t="184226" x="841375" y="1835150"/>
          <p14:tracePt t="184234" x="849313" y="1835150"/>
          <p14:tracePt t="184240" x="858838" y="1844675"/>
          <p14:tracePt t="184256" x="866775" y="1852613"/>
          <p14:tracePt t="184264" x="874713" y="1852613"/>
          <p14:tracePt t="184280" x="884238" y="1852613"/>
          <p14:tracePt t="184296" x="892175" y="1852613"/>
          <p14:tracePt t="184302" x="900113" y="1852613"/>
          <p14:tracePt t="184323" x="909638" y="1852613"/>
          <p14:tracePt t="184334" x="917575" y="1860550"/>
          <p14:tracePt t="184356" x="925513" y="1860550"/>
          <p14:tracePt t="184363" x="935038" y="1870075"/>
          <p14:tracePt t="184380" x="942975" y="1870075"/>
          <p14:tracePt t="184396" x="952500" y="1878013"/>
          <p14:tracePt t="184403" x="960438" y="1885950"/>
          <p14:tracePt t="184410" x="985838" y="1920875"/>
          <p14:tracePt t="184417" x="1028700" y="1954213"/>
          <p14:tracePt t="184426" x="1054100" y="1979613"/>
          <p14:tracePt t="184433" x="1079500" y="2005013"/>
          <p14:tracePt t="184442" x="1079500" y="2014538"/>
          <p14:tracePt t="184449" x="1087438" y="2014538"/>
          <p14:tracePt t="184458" x="1096963" y="2014538"/>
          <p14:tracePt t="184463" x="1096963" y="2022475"/>
          <p14:tracePt t="184790" x="1122363" y="2022475"/>
          <p14:tracePt t="184796" x="1130300" y="2022475"/>
          <p14:tracePt t="184804" x="1130300" y="2014538"/>
          <p14:tracePt t="184820" x="1138238" y="2014538"/>
          <p14:tracePt t="184828" x="1147763" y="2014538"/>
          <p14:tracePt t="184843" x="1155700" y="2014538"/>
          <p14:tracePt t="184849" x="1163638" y="2014538"/>
          <p14:tracePt t="184858" x="1173163" y="2014538"/>
          <p14:tracePt t="184874" x="1181100" y="2014538"/>
          <p14:tracePt t="184882" x="1198563" y="2014538"/>
          <p14:tracePt t="184889" x="1216025" y="2005013"/>
          <p14:tracePt t="184897" x="1223963" y="2005013"/>
          <p14:tracePt t="184904" x="1231900" y="2005013"/>
          <p14:tracePt t="184911" x="1231900" y="1997075"/>
          <p14:tracePt t="184920" x="1241425" y="1997075"/>
          <p14:tracePt t="184928" x="1249363" y="1997075"/>
          <p14:tracePt t="184944" x="1257300" y="1989138"/>
          <p14:tracePt t="184952" x="1266825" y="1989138"/>
          <p14:tracePt t="184958" x="1274763" y="1979613"/>
          <p14:tracePt t="184965" x="1274763" y="1971675"/>
          <p14:tracePt t="185190" x="1274763" y="1963738"/>
          <p14:tracePt t="185198" x="1274763" y="1954213"/>
          <p14:tracePt t="185230" x="1274763" y="1946275"/>
          <p14:tracePt t="185252" x="1274763" y="1938338"/>
          <p14:tracePt t="185260" x="1282700" y="1928813"/>
          <p14:tracePt t="185290" x="1282700" y="1920875"/>
          <p14:tracePt t="185360" x="1282700" y="1903413"/>
          <p14:tracePt t="187832" x="1292225" y="1903413"/>
          <p14:tracePt t="187846" x="1300163" y="1903413"/>
          <p14:tracePt t="187854" x="1308100" y="1903413"/>
          <p14:tracePt t="187862" x="1317625" y="1903413"/>
          <p14:tracePt t="187877" x="1333500" y="1903413"/>
          <p14:tracePt t="187885" x="1350963" y="1903413"/>
          <p14:tracePt t="187894" x="1376363" y="1903413"/>
          <p14:tracePt t="187900" x="1393825" y="1895475"/>
          <p14:tracePt t="187908" x="1401763" y="1895475"/>
          <p14:tracePt t="187915" x="1427163" y="1885950"/>
          <p14:tracePt t="187924" x="1436688" y="1885950"/>
          <p14:tracePt t="187932" x="1452563" y="1885950"/>
          <p14:tracePt t="187940" x="1462088" y="1885950"/>
          <p14:tracePt t="187948" x="1470025" y="1885950"/>
          <p14:tracePt t="187986" x="1477963" y="1885950"/>
          <p14:tracePt t="188002" x="1487488" y="1885950"/>
          <p14:tracePt t="188008" x="1504950" y="1885950"/>
          <p14:tracePt t="188016" x="1520825" y="1885950"/>
          <p14:tracePt t="188024" x="1546225" y="1895475"/>
          <p14:tracePt t="188040" x="1555750" y="1903413"/>
          <p14:tracePt t="188048" x="1563688" y="1911350"/>
          <p14:tracePt t="188063" x="1571625" y="1920875"/>
          <p14:tracePt t="188069" x="1581150" y="1920875"/>
          <p14:tracePt t="188078" x="1589088" y="1920875"/>
          <p14:tracePt t="188094" x="1597025" y="1928813"/>
          <p14:tracePt t="188101" x="1606550" y="1928813"/>
          <p14:tracePt t="188110" x="1606550" y="1938338"/>
          <p14:tracePt t="188118" x="1614488" y="1938338"/>
          <p14:tracePt t="188124" x="1622425" y="1946275"/>
          <p14:tracePt t="188132" x="1631950" y="1954213"/>
          <p14:tracePt t="188140" x="1649413" y="1963738"/>
          <p14:tracePt t="188148" x="1674813" y="1971675"/>
          <p14:tracePt t="188156" x="1700213" y="1989138"/>
          <p14:tracePt t="188164" x="1716088" y="1989138"/>
          <p14:tracePt t="188172" x="1741488" y="1997075"/>
          <p14:tracePt t="188178" x="1766888" y="2005013"/>
          <p14:tracePt t="188186" x="1793875" y="2014538"/>
          <p14:tracePt t="188194" x="1801813" y="2022475"/>
          <p14:tracePt t="188202" x="1809750" y="2030413"/>
          <p14:tracePt t="188256" x="1819275" y="2030413"/>
          <p14:tracePt t="188339" x="1844675" y="2030413"/>
          <p14:tracePt t="188348" x="1885950" y="2030413"/>
          <p14:tracePt t="188355" x="1928813" y="2030413"/>
          <p14:tracePt t="188364" x="1963738" y="2030413"/>
          <p14:tracePt t="188372" x="1979613" y="2030413"/>
          <p14:tracePt t="188380" x="1989138" y="2030413"/>
          <p14:tracePt t="188388" x="1997075" y="2030413"/>
          <p14:tracePt t="188393" x="2005013" y="2030413"/>
          <p14:tracePt t="188471" x="2022475" y="2030413"/>
          <p14:tracePt t="188479" x="2030413" y="2030413"/>
          <p14:tracePt t="188580" x="2039938" y="2030413"/>
          <p14:tracePt t="188658" x="2047875" y="2030413"/>
          <p14:tracePt t="188672" x="2055813" y="2030413"/>
          <p14:tracePt t="188679" x="2065338" y="2030413"/>
          <p14:tracePt t="188695" x="2073275" y="2030413"/>
          <p14:tracePt t="188703" x="2082800" y="2030413"/>
          <p14:tracePt t="188720" x="2090738" y="2030413"/>
          <p14:tracePt t="188742" x="2098675" y="2030413"/>
          <p14:tracePt t="188750" x="2108200" y="2030413"/>
          <p14:tracePt t="188774" x="2116138" y="2030413"/>
          <p14:tracePt t="188787" x="2124075" y="2030413"/>
          <p14:tracePt t="188804" x="2133600" y="2030413"/>
          <p14:tracePt t="188828" x="2141538" y="2030413"/>
          <p14:tracePt t="188874" x="2149475" y="2030413"/>
          <p14:tracePt t="189128" x="2159000" y="2014538"/>
          <p14:tracePt t="189152" x="2159000" y="2005013"/>
          <p14:tracePt t="189206" x="2159000" y="1997075"/>
          <p14:tracePt t="189213" x="2166938" y="1997075"/>
          <p14:tracePt t="189235" x="2166938" y="1989138"/>
          <p14:tracePt t="189622" x="2159000" y="1989138"/>
          <p14:tracePt t="189630" x="2149475" y="1989138"/>
          <p14:tracePt t="189638" x="2141538" y="1989138"/>
          <p14:tracePt t="189661" x="2133600" y="1989138"/>
          <p14:tracePt t="189670" x="2124075" y="1989138"/>
          <p14:tracePt t="189684" x="2108200" y="1989138"/>
          <p14:tracePt t="189692" x="2098675" y="1989138"/>
          <p14:tracePt t="189707" x="2090738" y="1989138"/>
          <p14:tracePt t="189716" x="2082800" y="1989138"/>
          <p14:tracePt t="189722" x="2073275" y="1989138"/>
          <p14:tracePt t="189737" x="2065338" y="1989138"/>
          <p14:tracePt t="189745" x="2055813" y="1989138"/>
          <p14:tracePt t="189769" x="2047875" y="1989138"/>
          <p14:tracePt t="189784" x="2039938" y="1989138"/>
          <p14:tracePt t="189792" x="2030413" y="1989138"/>
          <p14:tracePt t="189808" x="2022475" y="1989138"/>
          <p14:tracePt t="189815" x="2014538" y="1989138"/>
          <p14:tracePt t="189824" x="2005013" y="1997075"/>
          <p14:tracePt t="189832" x="1997075" y="1997075"/>
          <p14:tracePt t="189837" x="1989138" y="1997075"/>
          <p14:tracePt t="189853" x="1979613" y="1997075"/>
          <p14:tracePt t="189862" x="1971675" y="1997075"/>
          <p14:tracePt t="189878" x="1963738" y="2005013"/>
          <p14:tracePt t="189885" x="1954213" y="2005013"/>
          <p14:tracePt t="189892" x="1946275" y="2005013"/>
          <p14:tracePt t="189908" x="1938338" y="2014538"/>
          <p14:tracePt t="189916" x="1928813" y="2014538"/>
          <p14:tracePt t="189932" x="1920875" y="2014538"/>
          <p14:tracePt t="190008" x="1911350" y="2014538"/>
          <p14:tracePt t="193738" x="1903413" y="2014538"/>
          <p14:tracePt t="193754" x="1895475" y="2014538"/>
          <p14:tracePt t="193761" x="1870075" y="2014538"/>
          <p14:tracePt t="193769" x="1852613" y="2014538"/>
          <p14:tracePt t="193777" x="1793875" y="2014538"/>
          <p14:tracePt t="193783" x="1733550" y="2014538"/>
          <p14:tracePt t="193792" x="1690688" y="2014538"/>
          <p14:tracePt t="193799" x="1674813" y="2014538"/>
          <p14:tracePt t="193808" x="1649413" y="2014538"/>
          <p14:tracePt t="193815" x="1614488" y="2014538"/>
          <p14:tracePt t="193823" x="1581150" y="2014538"/>
          <p14:tracePt t="193831" x="1563688" y="2014538"/>
          <p14:tracePt t="193837" x="1555750" y="2014538"/>
          <p14:tracePt t="193869" x="1546225" y="2014538"/>
          <p14:tracePt t="193899" x="1538288" y="2014538"/>
          <p14:tracePt t="193907" x="1520825" y="2014538"/>
          <p14:tracePt t="193924" x="1512888" y="2014538"/>
          <p14:tracePt t="193931" x="1504950" y="2014538"/>
          <p14:tracePt t="193939" x="1504950" y="2005013"/>
          <p14:tracePt t="193945" x="1495425" y="2005013"/>
          <p14:tracePt t="193953" x="1487488" y="2005013"/>
          <p14:tracePt t="193961" x="1477963" y="1997075"/>
          <p14:tracePt t="194633" x="1495425" y="1997075"/>
          <p14:tracePt t="194649" x="1520825" y="1997075"/>
          <p14:tracePt t="194658" x="1530350" y="1997075"/>
          <p14:tracePt t="194665" x="1546225" y="1997075"/>
          <p14:tracePt t="194672" x="1563688" y="1997075"/>
          <p14:tracePt t="194679" x="1571625" y="1997075"/>
          <p14:tracePt t="194688" x="1589088" y="1997075"/>
          <p14:tracePt t="194696" x="1597025" y="1997075"/>
          <p14:tracePt t="194703" x="1606550" y="1997075"/>
          <p14:tracePt t="194711" x="1622425" y="1997075"/>
          <p14:tracePt t="194719" x="1631950" y="1997075"/>
          <p14:tracePt t="194726" x="1639888" y="1997075"/>
          <p14:tracePt t="194733" x="1649413" y="1997075"/>
          <p14:tracePt t="194742" x="1665288" y="1997075"/>
          <p14:tracePt t="194750" x="1674813" y="1997075"/>
          <p14:tracePt t="194758" x="1682750" y="1997075"/>
          <p14:tracePt t="194766" x="1700213" y="1997075"/>
          <p14:tracePt t="194774" x="1716088" y="1997075"/>
          <p14:tracePt t="194781" x="1733550" y="1989138"/>
          <p14:tracePt t="194787" x="1758950" y="1979613"/>
          <p14:tracePt t="194796" x="1784350" y="1971675"/>
          <p14:tracePt t="194803" x="1809750" y="1963738"/>
          <p14:tracePt t="194812" x="1819275" y="1963738"/>
          <p14:tracePt t="194819" x="1827213" y="1954213"/>
          <p14:tracePt t="194828" x="1835150" y="1954213"/>
          <p14:tracePt t="194842" x="1844675" y="1954213"/>
          <p14:tracePt t="194849" x="1852613" y="1954213"/>
          <p14:tracePt t="194874" x="1860550" y="1954213"/>
          <p14:tracePt t="194890" x="1870075" y="1954213"/>
          <p14:tracePt t="194895" x="1878013" y="1954213"/>
          <p14:tracePt t="195120" x="1885950" y="1954213"/>
          <p14:tracePt t="195127" x="1885950" y="1963738"/>
          <p14:tracePt t="195135" x="1895475" y="1963738"/>
          <p14:tracePt t="195143" x="1895475" y="1971675"/>
          <p14:tracePt t="195151" x="1895475" y="1979613"/>
          <p14:tracePt t="195165" x="1895475" y="1989138"/>
          <p14:tracePt t="201090" x="1938338" y="1989138"/>
          <p14:tracePt t="201097" x="1979613" y="1989138"/>
          <p14:tracePt t="201106" x="2005013" y="1989138"/>
          <p14:tracePt t="201113" x="2014538" y="1989138"/>
          <p14:tracePt t="201135" x="2022475" y="1989138"/>
          <p14:tracePt t="201151" x="2030413" y="1989138"/>
          <p14:tracePt t="201167" x="2039938" y="1989138"/>
          <p14:tracePt t="201181" x="2047875" y="1989138"/>
          <p14:tracePt t="201190" x="2055813" y="1989138"/>
          <p14:tracePt t="201197" x="2065338" y="1989138"/>
          <p14:tracePt t="201206" x="2073275" y="1989138"/>
          <p14:tracePt t="201222" x="2082800" y="1989138"/>
          <p14:tracePt t="201281" x="2090738" y="1989138"/>
          <p14:tracePt t="201297" x="2098675" y="1989138"/>
          <p14:tracePt t="201344" x="0" y="0"/>
        </p14:tracePtLst>
        <p14:tracePtLst>
          <p14:tracePt t="201609" x="2268538" y="2039938"/>
          <p14:tracePt t="201784" x="0" y="0"/>
        </p14:tracePtLst>
        <p14:tracePtLst>
          <p14:tracePt t="202983" x="2455863" y="1903413"/>
          <p14:tracePt t="204393" x="2463800" y="1903413"/>
          <p14:tracePt t="204401" x="2473325" y="1911350"/>
          <p14:tracePt t="204417" x="2481263" y="1920875"/>
          <p14:tracePt t="204426" x="2489200" y="1920875"/>
          <p14:tracePt t="204433" x="2489200" y="1928813"/>
          <p14:tracePt t="204439" x="2498725" y="1938338"/>
          <p14:tracePt t="204533" x="2506663" y="1938338"/>
          <p14:tracePt t="204542" x="2524125" y="1954213"/>
          <p14:tracePt t="204549" x="2532063" y="1963738"/>
          <p14:tracePt t="204555" x="2532063" y="1971675"/>
          <p14:tracePt t="204563" x="2541588" y="1971675"/>
          <p14:tracePt t="204572" x="2549525" y="1979613"/>
          <p14:tracePt t="204579" x="2549525" y="1989138"/>
          <p14:tracePt t="204595" x="2557463" y="1989138"/>
          <p14:tracePt t="204677" x="2566988" y="1989138"/>
          <p14:tracePt t="204688" x="2574925" y="1989138"/>
          <p14:tracePt t="204704" x="2574925" y="1997075"/>
          <p14:tracePt t="204711" x="2582863" y="2005013"/>
          <p14:tracePt t="204717" x="2592388" y="2005013"/>
          <p14:tracePt t="204733" x="2592388" y="2014538"/>
          <p14:tracePt t="204741" x="2600325" y="2014538"/>
          <p14:tracePt t="204750" x="2608263" y="2014538"/>
          <p14:tracePt t="204757" x="2617788" y="2022475"/>
          <p14:tracePt t="204765" x="2617788" y="2030413"/>
          <p14:tracePt t="204779" x="2625725" y="2030413"/>
          <p14:tracePt t="204803" x="2633663" y="2039938"/>
          <p14:tracePt t="204819" x="2651125" y="2047875"/>
          <p14:tracePt t="204826" x="2668588" y="2055813"/>
          <p14:tracePt t="204842" x="2676525" y="2065338"/>
          <p14:tracePt t="204849" x="2686050" y="2073275"/>
          <p14:tracePt t="204857" x="2693988" y="2082800"/>
          <p14:tracePt t="204880" x="2701925" y="2082800"/>
          <p14:tracePt t="204887" x="2711450" y="2082800"/>
          <p14:tracePt t="204897" x="2711450" y="2090738"/>
          <p14:tracePt t="204903" x="2719388" y="2090738"/>
          <p14:tracePt t="204911" x="2727325" y="2090738"/>
          <p14:tracePt t="204919" x="2727325" y="2098675"/>
          <p14:tracePt t="204927" x="2736850" y="2098675"/>
          <p14:tracePt t="204965" x="2744788" y="2098675"/>
          <p14:tracePt t="204973" x="2752725" y="2108200"/>
          <p14:tracePt t="204981" x="2762250" y="2108200"/>
          <p14:tracePt t="204987" x="2770188" y="2116138"/>
          <p14:tracePt t="204995" x="2778125" y="2116138"/>
          <p14:tracePt t="205012" x="2778125" y="2124075"/>
          <p14:tracePt t="205035" x="2787650" y="2124075"/>
          <p14:tracePt t="205166" x="2795588" y="2124075"/>
          <p14:tracePt t="205174" x="2805113" y="2124075"/>
          <p14:tracePt t="205190" x="2813050" y="2124075"/>
          <p14:tracePt t="205197" x="2820988" y="2124075"/>
          <p14:tracePt t="205211" x="2830513" y="2124075"/>
          <p14:tracePt t="205219" x="2846388" y="2124075"/>
          <p14:tracePt t="205236" x="2855913" y="2124075"/>
          <p14:tracePt t="205243" x="2871788" y="2124075"/>
          <p14:tracePt t="205251" x="2871788" y="2116138"/>
          <p14:tracePt t="205259" x="2881313" y="2116138"/>
          <p14:tracePt t="205265" x="2889250" y="2116138"/>
          <p14:tracePt t="205274" x="2889250" y="2108200"/>
          <p14:tracePt t="205360" x="2897188" y="2108200"/>
          <p14:tracePt t="205367" x="2906713" y="2108200"/>
          <p14:tracePt t="205376" x="2914650" y="2098675"/>
          <p14:tracePt t="205390" x="2922588" y="2098675"/>
          <p14:tracePt t="205405" x="2932113" y="2098675"/>
          <p14:tracePt t="205413" x="2932113" y="2090738"/>
          <p14:tracePt t="205522" x="2940050" y="2090738"/>
          <p14:tracePt t="205529" x="2949575" y="2090738"/>
          <p14:tracePt t="205567" x="2957513" y="2090738"/>
          <p14:tracePt t="205613" x="2965450" y="2090738"/>
          <p14:tracePt t="205637" x="2974975" y="2082800"/>
          <p14:tracePt t="205667" x="2982913" y="2073275"/>
          <p14:tracePt t="205691" x="2990850" y="2073275"/>
          <p14:tracePt t="205713" x="3000375" y="2065338"/>
          <p14:tracePt t="205729" x="3008313" y="2065338"/>
          <p14:tracePt t="205768" x="3016250" y="2065338"/>
          <p14:tracePt t="205783" x="3025775" y="2055813"/>
          <p14:tracePt t="205792" x="3033713" y="2055813"/>
          <p14:tracePt t="205799" x="3041650" y="2047875"/>
          <p14:tracePt t="205815" x="3051175" y="2039938"/>
          <p14:tracePt t="205822" x="3059113" y="2039938"/>
          <p14:tracePt t="205837" x="3059113" y="2030413"/>
          <p14:tracePt t="205938" x="3067050" y="2022475"/>
          <p14:tracePt t="205991" x="3076575" y="2022475"/>
          <p14:tracePt t="206007" x="3084513" y="2014538"/>
          <p14:tracePt t="206015" x="3084513" y="2005013"/>
          <p14:tracePt t="206039" x="3094038" y="2005013"/>
          <p14:tracePt t="206045" x="3094038" y="1997075"/>
          <p14:tracePt t="206139" x="3094038" y="1989138"/>
          <p14:tracePt t="206153" x="3094038" y="1971675"/>
          <p14:tracePt t="206161" x="3094038" y="1963738"/>
          <p14:tracePt t="206169" x="3094038" y="1954213"/>
          <p14:tracePt t="206185" x="3094038" y="1946275"/>
          <p14:tracePt t="206193" x="3084513" y="1920875"/>
          <p14:tracePt t="206201" x="3076575" y="1903413"/>
          <p14:tracePt t="206207" x="3076575" y="1885950"/>
          <p14:tracePt t="206261" x="3076575" y="1878013"/>
          <p14:tracePt t="206509" x="3076575" y="1870075"/>
          <p14:tracePt t="206517" x="3076575" y="1860550"/>
          <p14:tracePt t="206555" x="3076575" y="1852613"/>
          <p14:tracePt t="206663" x="3067050" y="1852613"/>
          <p14:tracePt t="206687" x="3067050" y="1844675"/>
          <p14:tracePt t="206704" x="3059113" y="1835150"/>
          <p14:tracePt t="206725" x="3051175" y="1827213"/>
          <p14:tracePt t="206749" x="3051175" y="1819275"/>
          <p14:tracePt t="206803" x="3041650" y="1819275"/>
          <p14:tracePt t="206857" x="3041650" y="1809750"/>
          <p14:tracePt t="206865" x="3041650" y="1801813"/>
          <p14:tracePt t="206872" x="3033713" y="1793875"/>
          <p14:tracePt t="206887" x="3033713" y="1784350"/>
          <p14:tracePt t="206895" x="3025775" y="1776413"/>
          <p14:tracePt t="206911" x="3016250" y="1766888"/>
          <p14:tracePt t="206919" x="3016250" y="1758950"/>
          <p14:tracePt t="206942" x="3016250" y="1751013"/>
          <p14:tracePt t="207003" x="3008313" y="1751013"/>
          <p14:tracePt t="207019" x="3008313" y="1741488"/>
          <p14:tracePt t="207027" x="3008313" y="1733550"/>
          <p14:tracePt t="207042" x="3008313" y="1725613"/>
          <p14:tracePt t="207049" x="3000375" y="1716088"/>
          <p14:tracePt t="207057" x="3000375" y="1708150"/>
          <p14:tracePt t="207073" x="3000375" y="1700213"/>
          <p14:tracePt t="207081" x="2990850" y="1690688"/>
          <p14:tracePt t="207157" x="2982913" y="1690688"/>
          <p14:tracePt t="207173" x="2974975" y="1682750"/>
          <p14:tracePt t="207181" x="2974975" y="1674813"/>
          <p14:tracePt t="207189" x="2965450" y="1674813"/>
          <p14:tracePt t="207197" x="2957513" y="1665288"/>
          <p14:tracePt t="207206" x="2957513" y="1657350"/>
          <p14:tracePt t="207211" x="2949575" y="1649413"/>
          <p14:tracePt t="207227" x="2940050" y="1639888"/>
          <p14:tracePt t="207243" x="2932113" y="1631950"/>
          <p14:tracePt t="207297" x="2922588" y="1631950"/>
          <p14:tracePt t="207319" x="2914650" y="1622425"/>
          <p14:tracePt t="207335" x="2906713" y="1622425"/>
          <p14:tracePt t="207343" x="2897188" y="1614488"/>
          <p14:tracePt t="207359" x="2889250" y="1614488"/>
          <p14:tracePt t="207381" x="2881313" y="1614488"/>
          <p14:tracePt t="207397" x="2871788" y="1614488"/>
          <p14:tracePt t="207499" x="2863850" y="1614488"/>
          <p14:tracePt t="207505" x="2855913" y="1614488"/>
          <p14:tracePt t="207535" x="2846388" y="1614488"/>
          <p14:tracePt t="207551" x="2838450" y="1614488"/>
          <p14:tracePt t="207576" x="2830513" y="1614488"/>
          <p14:tracePt t="207597" x="2820988" y="1614488"/>
          <p14:tracePt t="207605" x="2813050" y="1614488"/>
          <p14:tracePt t="207622" x="2805113" y="1614488"/>
          <p14:tracePt t="207645" x="2795588" y="1614488"/>
          <p14:tracePt t="207651" x="2787650" y="1614488"/>
          <p14:tracePt t="207675" x="2778125" y="1614488"/>
          <p14:tracePt t="207683" x="2770188" y="1614488"/>
          <p14:tracePt t="207692" x="2762250" y="1622425"/>
          <p14:tracePt t="207705" x="2752725" y="1622425"/>
          <p14:tracePt t="207722" x="2744788" y="1622425"/>
          <p14:tracePt t="207737" x="2736850" y="1631950"/>
          <p14:tracePt t="207745" x="2727325" y="1631950"/>
          <p14:tracePt t="207753" x="2719388" y="1631950"/>
          <p14:tracePt t="207775" x="2711450" y="1639888"/>
          <p14:tracePt t="207845" x="2701925" y="1639888"/>
          <p14:tracePt t="207869" x="2693988" y="1639888"/>
          <p14:tracePt t="207892" x="2686050" y="1649413"/>
          <p14:tracePt t="207921" x="2676525" y="1657350"/>
          <p14:tracePt t="207929" x="2676525" y="1665288"/>
          <p14:tracePt t="207937" x="2668588" y="1665288"/>
          <p14:tracePt t="207945" x="2660650" y="1674813"/>
          <p14:tracePt t="207953" x="2660650" y="1682750"/>
          <p14:tracePt t="207977" x="2660650" y="1690688"/>
          <p14:tracePt t="207983" x="2651125" y="1700213"/>
          <p14:tracePt t="208015" x="2651125" y="1708150"/>
          <p14:tracePt t="208023" x="2651125" y="1716088"/>
          <p14:tracePt t="208031" x="2643188" y="1716088"/>
          <p14:tracePt t="208037" x="2643188" y="1725613"/>
          <p14:tracePt t="208053" x="2643188" y="1733550"/>
          <p14:tracePt t="208061" x="2643188" y="1741488"/>
          <p14:tracePt t="208069" x="2633663" y="1741488"/>
          <p14:tracePt t="208085" x="2633663" y="1751013"/>
          <p14:tracePt t="208092" x="2633663" y="1758950"/>
          <p14:tracePt t="208099" x="2633663" y="1766888"/>
          <p14:tracePt t="208115" x="2625725" y="1776413"/>
          <p14:tracePt t="208123" x="2625725" y="1784350"/>
          <p14:tracePt t="208207" x="2625725" y="1801813"/>
          <p14:tracePt t="208223" x="2625725" y="1809750"/>
          <p14:tracePt t="208240" x="2625725" y="1819275"/>
          <p14:tracePt t="208247" x="2625725" y="1827213"/>
          <p14:tracePt t="208261" x="2625725" y="1835150"/>
          <p14:tracePt t="208277" x="2625725" y="1844675"/>
          <p14:tracePt t="208293" x="2625725" y="1852613"/>
          <p14:tracePt t="208323" x="2625725" y="1860550"/>
          <p14:tracePt t="208339" x="2625725" y="1870075"/>
          <p14:tracePt t="208355" x="2625725" y="1878013"/>
          <p14:tracePt t="208363" x="2625725" y="1885950"/>
          <p14:tracePt t="208369" x="2625725" y="1895475"/>
          <p14:tracePt t="208385" x="2625725" y="1903413"/>
          <p14:tracePt t="208393" x="2633663" y="1903413"/>
          <p14:tracePt t="208401" x="2633663" y="1911350"/>
          <p14:tracePt t="208418" x="2633663" y="1920875"/>
          <p14:tracePt t="208423" x="2643188" y="1928813"/>
          <p14:tracePt t="208440" x="2651125" y="1938338"/>
          <p14:tracePt t="208463" x="2651125" y="1946275"/>
          <p14:tracePt t="208477" x="2660650" y="1954213"/>
          <p14:tracePt t="208525" x="2668588" y="1963738"/>
          <p14:tracePt t="208539" x="2668588" y="1971675"/>
          <p14:tracePt t="208555" x="2668588" y="1979613"/>
          <p14:tracePt t="208571" x="2676525" y="1979613"/>
          <p14:tracePt t="208585" x="2676525" y="1989138"/>
          <p14:tracePt t="208593" x="2686050" y="1997075"/>
          <p14:tracePt t="208609" x="2693988" y="2005013"/>
          <p14:tracePt t="208626" x="2693988" y="2014538"/>
          <p14:tracePt t="208639" x="2693988" y="2022475"/>
          <p14:tracePt t="208647" x="2701925" y="2022475"/>
          <p14:tracePt t="208671" x="2711450" y="2022475"/>
          <p14:tracePt t="208687" x="2719388" y="2030413"/>
          <p14:tracePt t="208693" x="2727325" y="2039938"/>
          <p14:tracePt t="208701" x="2736850" y="2039938"/>
          <p14:tracePt t="208717" x="2736850" y="2047875"/>
          <p14:tracePt t="208725" x="2744788" y="2047875"/>
          <p14:tracePt t="208733" x="2752725" y="2055813"/>
          <p14:tracePt t="208763" x="2762250" y="2055813"/>
          <p14:tracePt t="208772" x="2770188" y="2065338"/>
          <p14:tracePt t="208779" x="2778125" y="2065338"/>
          <p14:tracePt t="208795" x="2787650" y="2073275"/>
          <p14:tracePt t="208803" x="2795588" y="2082800"/>
          <p14:tracePt t="208817" x="2805113" y="2082800"/>
          <p14:tracePt t="208825" x="2813050" y="2082800"/>
          <p14:tracePt t="208841" x="2820988" y="2082800"/>
          <p14:tracePt t="208925" x="2830513" y="2082800"/>
          <p14:tracePt t="208941" x="2838450" y="2082800"/>
          <p14:tracePt t="208957" x="2846388" y="2082800"/>
          <p14:tracePt t="208971" x="2855913" y="2082800"/>
          <p14:tracePt t="208979" x="2863850" y="2082800"/>
          <p14:tracePt t="208995" x="2871788" y="2082800"/>
          <p14:tracePt t="209003" x="2881313" y="2082800"/>
          <p14:tracePt t="209019" x="2889250" y="2082800"/>
          <p14:tracePt t="209025" x="2906713" y="2082800"/>
          <p14:tracePt t="209042" x="2922588" y="2082800"/>
          <p14:tracePt t="209049" x="2949575" y="2082800"/>
          <p14:tracePt t="209057" x="2965450" y="2082800"/>
          <p14:tracePt t="209065" x="3000375" y="2082800"/>
          <p14:tracePt t="209074" x="3025775" y="2082800"/>
          <p14:tracePt t="209081" x="3033713" y="2082800"/>
          <p14:tracePt t="209087" x="3059113" y="2082800"/>
          <p14:tracePt t="209095" x="3076575" y="2082800"/>
          <p14:tracePt t="209111" x="3084513" y="2073275"/>
          <p14:tracePt t="209142" x="3094038" y="2073275"/>
          <p14:tracePt t="209165" x="3101975" y="2073275"/>
          <p14:tracePt t="209219" x="3109913" y="2073275"/>
          <p14:tracePt t="209227" x="3119438" y="2073275"/>
          <p14:tracePt t="209281" x="3127375" y="2073275"/>
          <p14:tracePt t="209289" x="3135313" y="2073275"/>
          <p14:tracePt t="209303" x="3144838" y="2073275"/>
          <p14:tracePt t="209319" x="3152775" y="2073275"/>
          <p14:tracePt t="209327" x="3160713" y="2065338"/>
          <p14:tracePt t="209335" x="3170238" y="2055813"/>
          <p14:tracePt t="209343" x="3178175" y="2055813"/>
          <p14:tracePt t="209351" x="3186113" y="2047875"/>
          <p14:tracePt t="209357" x="3186113" y="2039938"/>
          <p14:tracePt t="209365" x="3195638" y="2039938"/>
          <p14:tracePt t="209373" x="3203575" y="2030413"/>
          <p14:tracePt t="209381" x="3203575" y="2022475"/>
          <p14:tracePt t="209390" x="3211513" y="2014538"/>
          <p14:tracePt t="209397" x="3221038" y="2014538"/>
          <p14:tracePt t="209406" x="3228975" y="2005013"/>
          <p14:tracePt t="209411" x="3228975" y="1997075"/>
          <p14:tracePt t="209419" x="3238500" y="1989138"/>
          <p14:tracePt t="209427" x="3246438" y="1979613"/>
          <p14:tracePt t="209435" x="3254375" y="1971675"/>
          <p14:tracePt t="209451" x="3263900" y="1963738"/>
          <p14:tracePt t="209459" x="3271838" y="1954213"/>
          <p14:tracePt t="209467" x="3271838" y="1946275"/>
          <p14:tracePt t="209473" x="3279775" y="1946275"/>
          <p14:tracePt t="209481" x="3279775" y="1938338"/>
          <p14:tracePt t="209490" x="3289300" y="1928813"/>
          <p14:tracePt t="209513" x="3289300" y="1920875"/>
          <p14:tracePt t="209559" x="3289300" y="1911350"/>
          <p14:tracePt t="209576" x="3289300" y="1903413"/>
          <p14:tracePt t="209613" x="3289300" y="1895475"/>
          <p14:tracePt t="209668" x="3289300" y="1885950"/>
          <p14:tracePt t="209689" x="3289300" y="1870075"/>
          <p14:tracePt t="209705" x="3289300" y="1860550"/>
          <p14:tracePt t="209743" x="3289300" y="1852613"/>
          <p14:tracePt t="209751" x="3279775" y="1844675"/>
          <p14:tracePt t="209776" x="3279775" y="1835150"/>
          <p14:tracePt t="209783" x="3271838" y="1827213"/>
          <p14:tracePt t="209797" x="3271838" y="1819275"/>
          <p14:tracePt t="209845" x="3263900" y="1819275"/>
          <p14:tracePt t="209859" x="3254375" y="1809750"/>
          <p14:tracePt t="209867" x="3254375" y="1801813"/>
          <p14:tracePt t="209883" x="3246438" y="1793875"/>
          <p14:tracePt t="209892" x="3238500" y="1793875"/>
          <p14:tracePt t="209945" x="3238500" y="1784350"/>
          <p14:tracePt t="211319" x="3228975" y="1784350"/>
          <p14:tracePt t="211327" x="3221038" y="1784350"/>
          <p14:tracePt t="211335" x="3211513" y="1784350"/>
          <p14:tracePt t="211351" x="3203575" y="1784350"/>
          <p14:tracePt t="211357" x="3195638" y="1784350"/>
          <p14:tracePt t="211389" x="3186113" y="1784350"/>
          <p14:tracePt t="211397" x="3170238" y="1776413"/>
          <p14:tracePt t="211405" x="3160713" y="1776413"/>
          <p14:tracePt t="211411" x="3152775" y="1776413"/>
          <p14:tracePt t="211419" x="3144838" y="1776413"/>
          <p14:tracePt t="211427" x="3135313" y="1776413"/>
          <p14:tracePt t="211435" x="3127375" y="1766888"/>
          <p14:tracePt t="211443" x="3109913" y="1766888"/>
          <p14:tracePt t="211451" x="3084513" y="1758950"/>
          <p14:tracePt t="211459" x="3067050" y="1751013"/>
          <p14:tracePt t="211465" x="3041650" y="1741488"/>
          <p14:tracePt t="211474" x="3025775" y="1741488"/>
          <p14:tracePt t="211489" x="3016250" y="1741488"/>
          <p14:tracePt t="211497" x="3008313" y="1741488"/>
          <p14:tracePt t="211551" x="3000375" y="1733550"/>
          <p14:tracePt t="211559" x="2990850" y="1733550"/>
          <p14:tracePt t="211567" x="2982913" y="1733550"/>
          <p14:tracePt t="211581" x="2965450" y="1733550"/>
          <p14:tracePt t="211589" x="2949575" y="1725613"/>
          <p14:tracePt t="211597" x="2940050" y="1725613"/>
          <p14:tracePt t="211606" x="2922588" y="1725613"/>
          <p14:tracePt t="211613" x="2914650" y="1725613"/>
          <p14:tracePt t="211622" x="2906713" y="1725613"/>
          <p14:tracePt t="211627" x="2897188" y="1725613"/>
          <p14:tracePt t="211643" x="2889250" y="1725613"/>
          <p14:tracePt t="211675" x="2881313" y="1725613"/>
          <p14:tracePt t="211689" x="2871788" y="1725613"/>
          <p14:tracePt t="211705" x="2863850" y="1725613"/>
          <p14:tracePt t="211713" x="2855913" y="1725613"/>
          <p14:tracePt t="211722" x="2846388" y="1725613"/>
          <p14:tracePt t="211729" x="2838450" y="1725613"/>
          <p14:tracePt t="211737" x="2830513" y="1725613"/>
          <p14:tracePt t="211743" x="2820988" y="1725613"/>
          <p14:tracePt t="211752" x="2813050" y="1725613"/>
          <p14:tracePt t="211767" x="2805113" y="1725613"/>
          <p14:tracePt t="211797" x="2795588" y="1725613"/>
          <p14:tracePt t="212029" x="2787650" y="1725613"/>
          <p14:tracePt t="212069" x="2778125" y="1725613"/>
          <p14:tracePt t="212075" x="2752725" y="1725613"/>
          <p14:tracePt t="212083" x="2736850" y="1725613"/>
          <p14:tracePt t="212091" x="2719388" y="1725613"/>
          <p14:tracePt t="212099" x="2711450" y="1725613"/>
          <p14:tracePt t="212115" x="2686050" y="1733550"/>
          <p14:tracePt t="212123" x="2668588" y="1733550"/>
          <p14:tracePt t="212129" x="2651125" y="1733550"/>
          <p14:tracePt t="212137" x="2643188" y="1733550"/>
          <p14:tracePt t="212153" x="2633663" y="1733550"/>
          <p14:tracePt t="212231" x="2625725" y="1733550"/>
          <p14:tracePt t="212245" x="2608263" y="1733550"/>
          <p14:tracePt t="212253" x="2549525" y="1733550"/>
          <p14:tracePt t="212261" x="2489200" y="1725613"/>
          <p14:tracePt t="212269" x="2455863" y="1716088"/>
          <p14:tracePt t="212277" x="2430463" y="1708150"/>
          <p14:tracePt t="212285" x="2397125" y="1700213"/>
          <p14:tracePt t="212292" x="2371725" y="1700213"/>
          <p14:tracePt t="212299" x="2354263" y="1690688"/>
          <p14:tracePt t="212701" x="2344738" y="1690688"/>
          <p14:tracePt t="212717" x="2336800" y="1690688"/>
          <p14:tracePt t="212731" x="2328863" y="1690688"/>
          <p14:tracePt t="212909" x="2319338" y="1690688"/>
          <p14:tracePt t="212917" x="2293938" y="1682750"/>
          <p14:tracePt t="212925" x="2260600" y="1674813"/>
          <p14:tracePt t="212933" x="2235200" y="1674813"/>
          <p14:tracePt t="212942" x="2209800" y="1665288"/>
          <p14:tracePt t="212949" x="2184400" y="1665288"/>
          <p14:tracePt t="212955" x="2149475" y="1665288"/>
          <p14:tracePt t="212963" x="2124075" y="1665288"/>
          <p14:tracePt t="212972" x="2098675" y="1665288"/>
          <p14:tracePt t="212987" x="2090738" y="1665288"/>
          <p14:tracePt t="213141" x="2082800" y="1665288"/>
          <p14:tracePt t="213157" x="2055813" y="1657350"/>
          <p14:tracePt t="213165" x="2022475" y="1649413"/>
          <p14:tracePt t="213172" x="1989138" y="1639888"/>
          <p14:tracePt t="213179" x="1954213" y="1631950"/>
          <p14:tracePt t="213187" x="1928813" y="1622425"/>
          <p14:tracePt t="213195" x="1903413" y="1614488"/>
          <p14:tracePt t="213203" x="1878013" y="1614488"/>
          <p14:tracePt t="213211" x="1870075" y="1614488"/>
          <p14:tracePt t="213288" x="1860550" y="1606550"/>
          <p14:tracePt t="213303" x="1844675" y="1606550"/>
          <p14:tracePt t="213311" x="1835150" y="1606550"/>
          <p14:tracePt t="213319" x="1819275" y="1606550"/>
          <p14:tracePt t="213327" x="1801813" y="1606550"/>
          <p14:tracePt t="213335" x="1776413" y="1597025"/>
          <p14:tracePt t="213341" x="1751013" y="1597025"/>
          <p14:tracePt t="213349" x="1733550" y="1597025"/>
          <p14:tracePt t="213358" x="1708150" y="1597025"/>
          <p14:tracePt t="213365" x="1682750" y="1597025"/>
          <p14:tracePt t="213374" x="1665288" y="1597025"/>
          <p14:tracePt t="213381" x="1649413" y="1597025"/>
          <p14:tracePt t="213390" x="1639888" y="1597025"/>
          <p14:tracePt t="213395" x="1631950" y="1597025"/>
          <p14:tracePt t="213403" x="1622425" y="1597025"/>
          <p14:tracePt t="213411" x="1614488" y="1597025"/>
          <p14:tracePt t="213427" x="1606550" y="1597025"/>
          <p14:tracePt t="213435" x="1597025" y="1597025"/>
          <p14:tracePt t="213443" x="1581150" y="1597025"/>
          <p14:tracePt t="213451" x="1555750" y="1589088"/>
          <p14:tracePt t="213457" x="1538288" y="1589088"/>
          <p14:tracePt t="213465" x="1504950" y="1589088"/>
          <p14:tracePt t="213473" x="1470025" y="1581150"/>
          <p14:tracePt t="213481" x="1436688" y="1581150"/>
          <p14:tracePt t="213489" x="1401763" y="1581150"/>
          <p14:tracePt t="213498" x="1376363" y="1581150"/>
          <p14:tracePt t="213503" x="1350963" y="1581150"/>
          <p14:tracePt t="213511" x="1325563" y="1581150"/>
          <p14:tracePt t="213527" x="1317625" y="1581150"/>
          <p14:tracePt t="213627" x="1300163" y="1581150"/>
          <p14:tracePt t="213635" x="1266825" y="1589088"/>
          <p14:tracePt t="213643" x="1231900" y="1589088"/>
          <p14:tracePt t="213651" x="1198563" y="1597025"/>
          <p14:tracePt t="213659" x="1163638" y="1606550"/>
          <p14:tracePt t="213667" x="1138238" y="1606550"/>
          <p14:tracePt t="213673" x="1122363" y="1606550"/>
          <p14:tracePt t="213681" x="1104900" y="1614488"/>
          <p14:tracePt t="213690" x="1087438" y="1614488"/>
          <p14:tracePt t="213905" x="1079500" y="1614488"/>
          <p14:tracePt t="213922" x="1062038" y="1631950"/>
          <p14:tracePt t="213929" x="1036638" y="1639888"/>
          <p14:tracePt t="213937" x="1003300" y="1649413"/>
          <p14:tracePt t="213945" x="977900" y="1657350"/>
          <p14:tracePt t="213951" x="952500" y="1665288"/>
          <p14:tracePt t="213959" x="935038" y="1674813"/>
          <p14:tracePt t="213967" x="909638" y="1674813"/>
          <p14:tracePt t="213975" x="900113" y="1674813"/>
          <p14:tracePt t="213983" x="892175" y="1674813"/>
          <p14:tracePt t="213991" x="884238" y="1682750"/>
          <p14:tracePt t="213999" x="874713" y="1690688"/>
          <p14:tracePt t="214005" x="866775" y="1690688"/>
          <p14:tracePt t="214083" x="858838" y="1700213"/>
          <p14:tracePt t="214092" x="849313" y="1700213"/>
          <p14:tracePt t="214107" x="841375" y="1708150"/>
          <p14:tracePt t="214113" x="833438" y="1708150"/>
          <p14:tracePt t="214121" x="823913" y="1708150"/>
          <p14:tracePt t="214129" x="823913" y="1716088"/>
          <p14:tracePt t="214137" x="815975" y="1716088"/>
          <p14:tracePt t="214145" x="808038" y="1716088"/>
          <p14:tracePt t="214169" x="798513" y="1716088"/>
          <p14:tracePt t="214183" x="790575" y="1725613"/>
          <p14:tracePt t="214191" x="781050" y="1725613"/>
          <p14:tracePt t="214199" x="781050" y="1733550"/>
          <p14:tracePt t="214207" x="773113" y="1733550"/>
          <p14:tracePt t="214215" x="755650" y="1741488"/>
          <p14:tracePt t="214229" x="747713" y="1741488"/>
          <p14:tracePt t="214237" x="739775" y="1741488"/>
          <p14:tracePt t="214245" x="739775" y="1751013"/>
          <p14:tracePt t="214253" x="730250" y="1751013"/>
          <p14:tracePt t="214261" x="722313" y="1758950"/>
          <p14:tracePt t="214269" x="722313" y="1766888"/>
          <p14:tracePt t="214277" x="714375" y="1766888"/>
          <p14:tracePt t="214299" x="714375" y="1776413"/>
          <p14:tracePt t="214307" x="714375" y="1784350"/>
          <p14:tracePt t="214337" x="714375" y="1793875"/>
          <p14:tracePt t="214377" x="714375" y="1801813"/>
          <p14:tracePt t="214392" x="714375" y="1809750"/>
          <p14:tracePt t="214399" x="722313" y="1809750"/>
          <p14:tracePt t="214407" x="730250" y="1819275"/>
          <p14:tracePt t="214423" x="739775" y="1827213"/>
          <p14:tracePt t="214431" x="747713" y="1827213"/>
          <p14:tracePt t="214440" x="747713" y="1835150"/>
          <p14:tracePt t="214453" x="755650" y="1835150"/>
          <p14:tracePt t="214469" x="765175" y="1844675"/>
          <p14:tracePt t="214477" x="773113" y="1844675"/>
          <p14:tracePt t="214493" x="781050" y="1844675"/>
          <p14:tracePt t="214499" x="790575" y="1852613"/>
          <p14:tracePt t="214507" x="790575" y="1860550"/>
          <p14:tracePt t="214515" x="798513" y="1870075"/>
          <p14:tracePt t="214531" x="808038" y="1870075"/>
          <p14:tracePt t="214547" x="808038" y="1878013"/>
          <p14:tracePt t="214577" x="815975" y="1878013"/>
          <p14:tracePt t="214615" x="815975" y="1885950"/>
          <p14:tracePt t="214631" x="823913" y="1895475"/>
          <p14:tracePt t="214639" x="823913" y="1903413"/>
          <p14:tracePt t="214647" x="833438" y="1911350"/>
          <p14:tracePt t="214663" x="841375" y="1920875"/>
          <p14:tracePt t="214669" x="841375" y="1928813"/>
          <p14:tracePt t="214701" x="849313" y="1928813"/>
          <p14:tracePt t="214717" x="849313" y="1938338"/>
          <p14:tracePt t="214723" x="858838" y="1938338"/>
          <p14:tracePt t="214731" x="858838" y="1946275"/>
          <p14:tracePt t="214756" x="858838" y="1954213"/>
          <p14:tracePt t="214763" x="866775" y="1954213"/>
          <p14:tracePt t="214772" x="874713" y="1954213"/>
          <p14:tracePt t="214777" x="874713" y="1963738"/>
          <p14:tracePt t="214785" x="884238" y="1971675"/>
          <p14:tracePt t="214793" x="900113" y="1971675"/>
          <p14:tracePt t="214801" x="909638" y="1979613"/>
          <p14:tracePt t="214809" x="917575" y="1989138"/>
          <p14:tracePt t="214817" x="935038" y="1997075"/>
          <p14:tracePt t="214825" x="942975" y="2005013"/>
          <p14:tracePt t="214831" x="968375" y="2014538"/>
          <p14:tracePt t="214839" x="977900" y="2014538"/>
          <p14:tracePt t="214855" x="985838" y="2022475"/>
          <p14:tracePt t="214863" x="1003300" y="2022475"/>
          <p14:tracePt t="214872" x="1003300" y="2030413"/>
          <p14:tracePt t="214879" x="1011238" y="2030413"/>
          <p14:tracePt t="214887" x="1028700" y="2039938"/>
          <p14:tracePt t="214893" x="1036638" y="2039938"/>
          <p14:tracePt t="214901" x="1062038" y="2039938"/>
          <p14:tracePt t="214909" x="1087438" y="2047875"/>
          <p14:tracePt t="214917" x="1122363" y="2055813"/>
          <p14:tracePt t="214925" x="1147763" y="2065338"/>
          <p14:tracePt t="214933" x="1181100" y="2073275"/>
          <p14:tracePt t="214939" x="1216025" y="2073275"/>
          <p14:tracePt t="214947" x="1241425" y="2073275"/>
          <p14:tracePt t="214956" x="1266825" y="2082800"/>
          <p14:tracePt t="214963" x="1282700" y="2082800"/>
          <p14:tracePt t="214972" x="1300163" y="2082800"/>
          <p14:tracePt t="214979" x="1308100" y="2090738"/>
          <p14:tracePt t="214987" x="1325563" y="2090738"/>
          <p14:tracePt t="214995" x="1333500" y="2090738"/>
          <p14:tracePt t="215001" x="1343025" y="2090738"/>
          <p14:tracePt t="215009" x="1350963" y="2090738"/>
          <p14:tracePt t="215017" x="1376363" y="2090738"/>
          <p14:tracePt t="215025" x="1401763" y="2090738"/>
          <p14:tracePt t="215033" x="1444625" y="2090738"/>
          <p14:tracePt t="215041" x="1495425" y="2090738"/>
          <p14:tracePt t="215049" x="1546225" y="2090738"/>
          <p14:tracePt t="215056" x="1597025" y="2090738"/>
          <p14:tracePt t="215063" x="1622425" y="2090738"/>
          <p14:tracePt t="215072" x="1657350" y="2090738"/>
          <p14:tracePt t="215079" x="1690688" y="2090738"/>
          <p14:tracePt t="215087" x="1708150" y="2090738"/>
          <p14:tracePt t="215095" x="1725613" y="2090738"/>
          <p14:tracePt t="215103" x="1741488" y="2090738"/>
          <p14:tracePt t="215109" x="1751013" y="2090738"/>
          <p14:tracePt t="215117" x="1758950" y="2090738"/>
          <p14:tracePt t="215125" x="1766888" y="2090738"/>
          <p14:tracePt t="215149" x="1776413" y="2090738"/>
          <p14:tracePt t="215157" x="1784350" y="2090738"/>
          <p14:tracePt t="215172" x="1793875" y="2090738"/>
          <p14:tracePt t="215179" x="1809750" y="2090738"/>
          <p14:tracePt t="215187" x="1827213" y="2090738"/>
          <p14:tracePt t="215195" x="1878013" y="2082800"/>
          <p14:tracePt t="215203" x="1920875" y="2073275"/>
          <p14:tracePt t="215211" x="1946275" y="2065338"/>
          <p14:tracePt t="215217" x="1963738" y="2055813"/>
          <p14:tracePt t="215226" x="1989138" y="2047875"/>
          <p14:tracePt t="215233" x="1997075" y="2047875"/>
          <p14:tracePt t="215242" x="2014538" y="2039938"/>
          <p14:tracePt t="215258" x="2022475" y="2039938"/>
          <p14:tracePt t="215265" x="2030413" y="2039938"/>
          <p14:tracePt t="215279" x="2039938" y="2039938"/>
          <p14:tracePt t="215303" x="2047875" y="2039938"/>
          <p14:tracePt t="215319" x="2047875" y="2030413"/>
          <p14:tracePt t="215339" x="2055813" y="2030413"/>
          <p14:tracePt t="215427" x="2065338" y="2030413"/>
          <p14:tracePt t="215442" x="2073275" y="2030413"/>
          <p14:tracePt t="215449" x="2073275" y="2022475"/>
          <p14:tracePt t="215465" x="2082800" y="2022475"/>
          <p14:tracePt t="215473" x="2090738" y="2022475"/>
          <p14:tracePt t="215489" x="2098675" y="2022475"/>
          <p14:tracePt t="215495" x="2108200" y="2022475"/>
          <p14:tracePt t="215511" x="2116138" y="2022475"/>
          <p14:tracePt t="215557" x="2124075" y="2022475"/>
          <p14:tracePt t="215565" x="2133600" y="2014538"/>
          <p14:tracePt t="215597" x="2141538" y="2014538"/>
          <p14:tracePt t="215635" x="2149475" y="2014538"/>
          <p14:tracePt t="215673" x="2159000" y="2005013"/>
          <p14:tracePt t="215689" x="2166938" y="2005013"/>
          <p14:tracePt t="215697" x="2174875" y="2005013"/>
          <p14:tracePt t="215705" x="2174875" y="1997075"/>
          <p14:tracePt t="215735" x="2184400" y="1997075"/>
          <p14:tracePt t="215781" x="2192338" y="1997075"/>
          <p14:tracePt t="216769" x="2200275" y="1997075"/>
          <p14:tracePt t="216777" x="2217738" y="1997075"/>
          <p14:tracePt t="216785" x="2235200" y="2005013"/>
          <p14:tracePt t="216801" x="2252663" y="2014538"/>
          <p14:tracePt t="216809" x="2278063" y="2014538"/>
          <p14:tracePt t="216817" x="2286000" y="2022475"/>
          <p14:tracePt t="216831" x="2293938" y="2022475"/>
          <p14:tracePt t="216839" x="2303463" y="2022475"/>
          <p14:tracePt t="216863" x="2311400" y="2030413"/>
          <p14:tracePt t="216879" x="2319338" y="2030413"/>
          <p14:tracePt t="216885" x="2336800" y="2030413"/>
          <p14:tracePt t="216893" x="2371725" y="2030413"/>
          <p14:tracePt t="216901" x="2405063" y="2030413"/>
          <p14:tracePt t="216909" x="2438400" y="2030413"/>
          <p14:tracePt t="216917" x="2481263" y="2030413"/>
          <p14:tracePt t="216925" x="2524125" y="2047875"/>
          <p14:tracePt t="216931" x="2557463" y="2047875"/>
          <p14:tracePt t="216940" x="2592388" y="2047875"/>
          <p14:tracePt t="216947" x="2617788" y="2047875"/>
          <p14:tracePt t="216955" x="2651125" y="2047875"/>
          <p14:tracePt t="216963" x="2676525" y="2047875"/>
          <p14:tracePt t="216972" x="2701925" y="2047875"/>
          <p14:tracePt t="217009" x="2711450" y="2047875"/>
          <p14:tracePt t="217017" x="2719388" y="2047875"/>
          <p14:tracePt t="217079" x="2727325" y="2047875"/>
          <p14:tracePt t="217087" x="2744788" y="2047875"/>
          <p14:tracePt t="217101" x="2752725" y="2047875"/>
          <p14:tracePt t="217109" x="2762250" y="2047875"/>
          <p14:tracePt t="217163" x="2770188" y="2047875"/>
          <p14:tracePt t="217179" x="2778125" y="2047875"/>
          <p14:tracePt t="217187" x="2795588" y="2055813"/>
          <p14:tracePt t="217203" x="2805113" y="2055813"/>
          <p14:tracePt t="217211" x="2813050" y="2055813"/>
          <p14:tracePt t="217225" x="2820988" y="2055813"/>
          <p14:tracePt t="217233" x="2830513" y="2055813"/>
          <p14:tracePt t="217241" x="2838450" y="2065338"/>
          <p14:tracePt t="217257" x="2846388" y="2065338"/>
          <p14:tracePt t="217263" x="2863850" y="2073275"/>
          <p14:tracePt t="217279" x="2881313" y="2073275"/>
          <p14:tracePt t="217287" x="2889250" y="2073275"/>
          <p14:tracePt t="217295" x="2906713" y="2073275"/>
          <p14:tracePt t="217303" x="2914650" y="2073275"/>
          <p14:tracePt t="217322" x="2922588" y="2073275"/>
          <p14:tracePt t="217597" x="2922588" y="2065338"/>
          <p14:tracePt t="217619" x="2922588" y="2055813"/>
          <p14:tracePt t="217627" x="2932113" y="2047875"/>
          <p14:tracePt t="217643" x="2932113" y="2039938"/>
          <p14:tracePt t="217773" x="2932113" y="2030413"/>
          <p14:tracePt t="217781" x="2932113" y="2022475"/>
          <p14:tracePt t="217797" x="2940050" y="2014538"/>
          <p14:tracePt t="217805" x="2940050" y="2005013"/>
          <p14:tracePt t="219743" x="2932113" y="2005013"/>
          <p14:tracePt t="219751" x="2922588" y="2005013"/>
          <p14:tracePt t="219765" x="2914650" y="2005013"/>
          <p14:tracePt t="219773" x="2906713" y="2005013"/>
          <p14:tracePt t="219789" x="2897188" y="2005013"/>
          <p14:tracePt t="219797" x="2889250" y="2005013"/>
          <p14:tracePt t="219805" x="2881313" y="2005013"/>
          <p14:tracePt t="219811" x="2871788" y="2005013"/>
          <p14:tracePt t="219819" x="2855913" y="2005013"/>
          <p14:tracePt t="219835" x="2846388" y="2005013"/>
          <p14:tracePt t="219843" x="2830513" y="2005013"/>
          <p14:tracePt t="219851" x="2820988" y="1997075"/>
          <p14:tracePt t="219859" x="2813050" y="1997075"/>
          <p14:tracePt t="219867" x="2795588" y="1989138"/>
          <p14:tracePt t="219873" x="2778125" y="1989138"/>
          <p14:tracePt t="219881" x="2762250" y="1979613"/>
          <p14:tracePt t="219897" x="2752725" y="1971675"/>
          <p14:tracePt t="219905" x="2744788" y="1971675"/>
          <p14:tracePt t="219913" x="2736850" y="1971675"/>
          <p14:tracePt t="219927" x="2727325" y="1971675"/>
          <p14:tracePt t="219935" x="2719388" y="1971675"/>
          <p14:tracePt t="219943" x="2711450" y="1971675"/>
          <p14:tracePt t="219951" x="2686050" y="1963738"/>
          <p14:tracePt t="219959" x="2660650" y="1963738"/>
          <p14:tracePt t="219967" x="2633663" y="1963738"/>
          <p14:tracePt t="219975" x="2608263" y="1963738"/>
          <p14:tracePt t="219981" x="2574925" y="1963738"/>
          <p14:tracePt t="219989" x="2541588" y="1963738"/>
          <p14:tracePt t="219997" x="2498725" y="1954213"/>
          <p14:tracePt t="220005" x="2473325" y="1954213"/>
          <p14:tracePt t="220013" x="2447925" y="1954213"/>
          <p14:tracePt t="220022" x="2438400" y="1954213"/>
          <p14:tracePt t="220029" x="2430463" y="1954213"/>
          <p14:tracePt t="220097" x="2422525" y="1954213"/>
          <p14:tracePt t="220229" x="2413000" y="1954213"/>
          <p14:tracePt t="220375" x="2405063" y="1954213"/>
          <p14:tracePt t="220383" x="2397125" y="1954213"/>
          <p14:tracePt t="220391" x="2387600" y="1946275"/>
          <p14:tracePt t="220407" x="2379663" y="1946275"/>
          <p14:tracePt t="220453" x="2371725" y="1946275"/>
          <p14:tracePt t="220499" x="2362200" y="1938338"/>
          <p14:tracePt t="220507" x="2354263" y="1938338"/>
          <p14:tracePt t="220515" x="2354263" y="1928813"/>
          <p14:tracePt t="220523" x="2344738" y="1928813"/>
          <p14:tracePt t="220529" x="2336800" y="1928813"/>
          <p14:tracePt t="220537" x="2328863" y="1920875"/>
          <p14:tracePt t="220545" x="2328863" y="1911350"/>
          <p14:tracePt t="220553" x="2319338" y="1911350"/>
          <p14:tracePt t="220561" x="2311400" y="1903413"/>
          <p14:tracePt t="220577" x="2303463" y="1903413"/>
          <p14:tracePt t="220585" x="2303463" y="1895475"/>
          <p14:tracePt t="221171" x="2293938" y="1895475"/>
          <p14:tracePt t="221179" x="2286000" y="1885950"/>
          <p14:tracePt t="221195" x="2278063" y="1885950"/>
          <p14:tracePt t="221201" x="2268538" y="1878013"/>
          <p14:tracePt t="221209" x="2268538" y="1870075"/>
          <p14:tracePt t="221217" x="2243138" y="1870075"/>
          <p14:tracePt t="221225" x="2217738" y="1860550"/>
          <p14:tracePt t="221233" x="2200275" y="1852613"/>
          <p14:tracePt t="221241" x="2174875" y="1852613"/>
          <p14:tracePt t="221249" x="2133600" y="1835150"/>
          <p14:tracePt t="221255" x="2082800" y="1819275"/>
          <p14:tracePt t="221263" x="2055813" y="1809750"/>
          <p14:tracePt t="221272" x="2039938" y="1801813"/>
          <p14:tracePt t="221279" x="2014538" y="1793875"/>
          <p14:tracePt t="221287" x="1989138" y="1793875"/>
          <p14:tracePt t="221295" x="1971675" y="1784350"/>
          <p14:tracePt t="221303" x="1971675" y="1776413"/>
          <p14:tracePt t="221309" x="1963738" y="1766888"/>
          <p14:tracePt t="221323" x="1954213" y="1766888"/>
          <p14:tracePt t="221333" x="1938338" y="1766888"/>
          <p14:tracePt t="221342" x="1928813" y="1758950"/>
          <p14:tracePt t="221349" x="1928813" y="1751013"/>
          <p14:tracePt t="221357" x="1920875" y="1751013"/>
          <p14:tracePt t="221363" x="1903413" y="1741488"/>
          <p14:tracePt t="221379" x="1878013" y="1741488"/>
          <p14:tracePt t="221387" x="1852613" y="1733550"/>
          <p14:tracePt t="221395" x="1835150" y="1725613"/>
          <p14:tracePt t="221403" x="1801813" y="1716088"/>
          <p14:tracePt t="221411" x="1741488" y="1716088"/>
          <p14:tracePt t="221417" x="1682750" y="1716088"/>
          <p14:tracePt t="221425" x="1622425" y="1708150"/>
          <p14:tracePt t="221433" x="1555750" y="1708150"/>
          <p14:tracePt t="221441" x="1495425" y="1708150"/>
          <p14:tracePt t="221449" x="1436688" y="1708150"/>
          <p14:tracePt t="221457" x="1411288" y="1708150"/>
          <p14:tracePt t="221465" x="1393825" y="1708150"/>
          <p14:tracePt t="221472" x="1385888" y="1708150"/>
          <p14:tracePt t="221579" x="1350963" y="1708150"/>
          <p14:tracePt t="221587" x="1325563" y="1708150"/>
          <p14:tracePt t="221595" x="1292225" y="1708150"/>
          <p14:tracePt t="221603" x="1266825" y="1708150"/>
          <p14:tracePt t="221611" x="1241425" y="1708150"/>
          <p14:tracePt t="221619" x="1231900" y="1708150"/>
          <p14:tracePt t="221627" x="1216025" y="1708150"/>
          <p14:tracePt t="221642" x="1206500" y="1708150"/>
          <p14:tracePt t="221657" x="1206500" y="1700213"/>
          <p14:tracePt t="221665" x="1198563" y="1700213"/>
          <p14:tracePt t="221743" x="1189038" y="1700213"/>
          <p14:tracePt t="221749" x="1163638" y="1700213"/>
          <p14:tracePt t="221757" x="1138238" y="1690688"/>
          <p14:tracePt t="221765" x="1112838" y="1690688"/>
          <p14:tracePt t="221773" x="1087438" y="1690688"/>
          <p14:tracePt t="221781" x="1069975" y="1690688"/>
          <p14:tracePt t="221797" x="1062038" y="1690688"/>
          <p14:tracePt t="221873" x="1054100" y="1690688"/>
          <p14:tracePt t="221881" x="1044575" y="1690688"/>
          <p14:tracePt t="221889" x="1036638" y="1690688"/>
          <p14:tracePt t="221897" x="1019175" y="1690688"/>
          <p14:tracePt t="221905" x="1003300" y="1690688"/>
          <p14:tracePt t="221913" x="985838" y="1690688"/>
          <p14:tracePt t="221919" x="977900" y="1690688"/>
          <p14:tracePt t="221927" x="960438" y="1700213"/>
          <p14:tracePt t="221935" x="952500" y="1700213"/>
          <p14:tracePt t="221959" x="942975" y="1700213"/>
          <p14:tracePt t="222005" x="935038" y="1700213"/>
          <p14:tracePt t="222021" x="917575" y="1708150"/>
          <p14:tracePt t="222027" x="892175" y="1708150"/>
          <p14:tracePt t="222035" x="866775" y="1716088"/>
          <p14:tracePt t="222043" x="849313" y="1725613"/>
          <p14:tracePt t="222051" x="823913" y="1733550"/>
          <p14:tracePt t="222059" x="808038" y="1741488"/>
          <p14:tracePt t="222067" x="798513" y="1751013"/>
          <p14:tracePt t="222081" x="790575" y="1758950"/>
          <p14:tracePt t="222089" x="781050" y="1758950"/>
          <p14:tracePt t="222097" x="781050" y="1766888"/>
          <p14:tracePt t="222189" x="773113" y="1766888"/>
          <p14:tracePt t="222205" x="765175" y="1776413"/>
          <p14:tracePt t="222213" x="765175" y="1784350"/>
          <p14:tracePt t="222229" x="755650" y="1793875"/>
          <p14:tracePt t="226197" x="808038" y="1801813"/>
          <p14:tracePt t="226205" x="849313" y="1809750"/>
          <p14:tracePt t="226213" x="909638" y="1819275"/>
          <p14:tracePt t="226221" x="985838" y="1827213"/>
          <p14:tracePt t="226229" x="1054100" y="1835150"/>
          <p14:tracePt t="226235" x="1130300" y="1844675"/>
          <p14:tracePt t="226243" x="1189038" y="1860550"/>
          <p14:tracePt t="226251" x="1231900" y="1870075"/>
          <p14:tracePt t="226259" x="1292225" y="1870075"/>
          <p14:tracePt t="226267" x="1343025" y="1878013"/>
          <p14:tracePt t="226275" x="1368425" y="1878013"/>
          <p14:tracePt t="226283" x="1401763" y="1878013"/>
          <p14:tracePt t="226289" x="1452563" y="1878013"/>
          <p14:tracePt t="226297" x="1512888" y="1885950"/>
          <p14:tracePt t="226305" x="1597025" y="1885950"/>
          <p14:tracePt t="226313" x="1682750" y="1885950"/>
          <p14:tracePt t="226323" x="1784350" y="1885950"/>
          <p14:tracePt t="226329" x="1885950" y="1885950"/>
          <p14:tracePt t="226337" x="1989138" y="1885950"/>
          <p14:tracePt t="226345" x="2073275" y="1885950"/>
          <p14:tracePt t="226351" x="2124075" y="1885950"/>
          <p14:tracePt t="226359" x="2200275" y="1885950"/>
          <p14:tracePt t="226367" x="2260600" y="1885950"/>
          <p14:tracePt t="226375" x="2319338" y="1870075"/>
          <p14:tracePt t="226383" x="2362200" y="1870075"/>
          <p14:tracePt t="226392" x="2387600" y="1870075"/>
          <p14:tracePt t="226399" x="2438400" y="1860550"/>
          <p14:tracePt t="226405" x="2463800" y="1852613"/>
          <p14:tracePt t="226413" x="2489200" y="1852613"/>
          <p14:tracePt t="226422" x="2524125" y="1852613"/>
          <p14:tracePt t="226429" x="2549525" y="1844675"/>
          <p14:tracePt t="226437" x="2557463" y="1835150"/>
          <p14:tracePt t="226445" x="2574925" y="1835150"/>
          <p14:tracePt t="226453" x="2582863" y="1835150"/>
          <p14:tracePt t="226459" x="2592388" y="1827213"/>
          <p14:tracePt t="226467" x="2617788" y="1827213"/>
          <p14:tracePt t="226475" x="2660650" y="1827213"/>
          <p14:tracePt t="226483" x="2719388" y="1827213"/>
          <p14:tracePt t="226491" x="2805113" y="1827213"/>
          <p14:tracePt t="226499" x="2889250" y="1827213"/>
          <p14:tracePt t="226507" x="2974975" y="1827213"/>
          <p14:tracePt t="226513" x="3041650" y="1827213"/>
          <p14:tracePt t="226522" x="3101975" y="1827213"/>
          <p14:tracePt t="226529" x="3160713" y="1827213"/>
          <p14:tracePt t="226537" x="3195638" y="1827213"/>
          <p14:tracePt t="226545" x="3211513" y="1827213"/>
          <p14:tracePt t="226553" x="3228975" y="1827213"/>
          <p14:tracePt t="226561" x="3238500" y="1827213"/>
          <p14:tracePt t="226567" x="3238500" y="1835150"/>
          <p14:tracePt t="226575" x="3246438" y="1835150"/>
          <p14:tracePt t="226583" x="3271838" y="1835150"/>
          <p14:tracePt t="226591" x="3297238" y="1835150"/>
          <p14:tracePt t="226599" x="3355975" y="1844675"/>
          <p14:tracePt t="226607" x="3441700" y="1844675"/>
          <p14:tracePt t="226615" x="3535363" y="1844675"/>
          <p14:tracePt t="226622" x="3636963" y="1844675"/>
          <p14:tracePt t="226629" x="3722688" y="1844675"/>
          <p14:tracePt t="226637" x="3781425" y="1844675"/>
          <p14:tracePt t="226645" x="3841750" y="1844675"/>
          <p14:tracePt t="226653" x="3875088" y="1844675"/>
          <p14:tracePt t="226661" x="3900488" y="1835150"/>
          <p14:tracePt t="226669" x="3917950" y="1827213"/>
          <p14:tracePt t="226675" x="3925888" y="1827213"/>
          <p14:tracePt t="226831" x="3935413" y="1827213"/>
          <p14:tracePt t="226853" x="3943350" y="1827213"/>
          <p14:tracePt t="226869" x="3951288" y="1827213"/>
          <p14:tracePt t="226877" x="3951288" y="1819275"/>
          <p14:tracePt t="226885" x="3960813" y="1819275"/>
          <p14:tracePt t="226893" x="3968750" y="1819275"/>
          <p14:tracePt t="226899" x="3976688" y="1819275"/>
          <p14:tracePt t="226907" x="3986213" y="1819275"/>
          <p14:tracePt t="226915" x="3994150" y="1819275"/>
          <p14:tracePt t="226923" x="4002088" y="1819275"/>
          <p14:tracePt t="226931" x="4011613" y="1819275"/>
          <p14:tracePt t="226939" x="4027488" y="1819275"/>
          <p14:tracePt t="226947" x="4037013" y="1819275"/>
          <p14:tracePt t="226953" x="4044950" y="1819275"/>
          <p14:tracePt t="226961" x="4052888" y="1819275"/>
          <p14:tracePt t="226969" x="4062413" y="1819275"/>
          <p14:tracePt t="226977" x="4079875" y="1819275"/>
          <p14:tracePt t="226993" x="4087813" y="1819275"/>
          <p14:tracePt t="227001" x="4095750" y="1819275"/>
          <p14:tracePt t="227007" x="4105275" y="1819275"/>
          <p14:tracePt t="227015" x="4113213" y="1819275"/>
          <p14:tracePt t="227023" x="4130675" y="1819275"/>
          <p14:tracePt t="227031" x="4156075" y="1819275"/>
          <p14:tracePt t="227039" x="4181475" y="1819275"/>
          <p14:tracePt t="227047" x="4189413" y="1819275"/>
          <p14:tracePt t="227055" x="4197350" y="1819275"/>
          <p14:tracePt t="227063" x="4206875" y="1819275"/>
          <p14:tracePt t="227077" x="4214813" y="1819275"/>
          <p14:tracePt t="227085" x="4224338" y="1819275"/>
          <p14:tracePt t="227093" x="4232275" y="1819275"/>
          <p14:tracePt t="227109" x="4240213" y="1819275"/>
          <p14:tracePt t="227115" x="4240213" y="1809750"/>
          <p14:tracePt t="227123" x="4249738" y="1809750"/>
          <p14:tracePt t="227209" x="4265613" y="1801813"/>
          <p14:tracePt t="227217" x="4275138" y="1801813"/>
          <p14:tracePt t="227225" x="4275138" y="1793875"/>
          <p14:tracePt t="227247" x="4283075" y="1793875"/>
          <p14:tracePt t="227433" x="4291013" y="1793875"/>
          <p14:tracePt t="227471" x="4291013" y="1784350"/>
          <p14:tracePt t="227487" x="4300538" y="1776413"/>
          <p14:tracePt t="227495" x="4300538" y="1766888"/>
          <p14:tracePt t="227503" x="4300538" y="1758950"/>
          <p14:tracePt t="227509" x="4300538" y="1751013"/>
          <p14:tracePt t="227517" x="4300538" y="1741488"/>
          <p14:tracePt t="227533" x="4300538" y="1733550"/>
          <p14:tracePt t="227541" x="4300538" y="1725613"/>
          <p14:tracePt t="227563" x="4300538" y="1716088"/>
          <p14:tracePt t="227595" x="4300538" y="1708150"/>
          <p14:tracePt t="228343" x="4300538" y="1700213"/>
          <p14:tracePt t="235501" x="4308475" y="1708150"/>
          <p14:tracePt t="235509" x="4308475" y="1716088"/>
          <p14:tracePt t="235517" x="4316413" y="1716088"/>
          <p14:tracePt t="235525" x="4325938" y="1725613"/>
          <p14:tracePt t="235533" x="4325938" y="1733550"/>
          <p14:tracePt t="235547" x="4325938" y="1741488"/>
          <p14:tracePt t="235555" x="4333875" y="1741488"/>
          <p14:tracePt t="235563" x="4333875" y="1751013"/>
          <p14:tracePt t="235572" x="4341813" y="1758950"/>
          <p14:tracePt t="235587" x="4351338" y="1766888"/>
          <p14:tracePt t="235595" x="4359275" y="1776413"/>
          <p14:tracePt t="235609" x="4368800" y="1793875"/>
          <p14:tracePt t="235617" x="4376738" y="1809750"/>
          <p14:tracePt t="235625" x="4394200" y="1819275"/>
          <p14:tracePt t="235633" x="4402138" y="1827213"/>
          <p14:tracePt t="235641" x="4410075" y="1835150"/>
          <p14:tracePt t="235649" x="4419600" y="1844675"/>
          <p14:tracePt t="235655" x="4427538" y="1852613"/>
          <p14:tracePt t="235663" x="4435475" y="1852613"/>
          <p14:tracePt t="235679" x="4435475" y="1860550"/>
          <p14:tracePt t="235687" x="4445000" y="1860550"/>
          <p14:tracePt t="235733" x="4445000" y="1870075"/>
          <p14:tracePt t="235749" x="4452938" y="1870075"/>
          <p14:tracePt t="235757" x="4470400" y="1878013"/>
          <p14:tracePt t="235763" x="4478338" y="1885950"/>
          <p14:tracePt t="235772" x="4486275" y="1895475"/>
          <p14:tracePt t="235919" x="4495800" y="1895475"/>
          <p14:tracePt t="235941" x="4503738" y="1895475"/>
          <p14:tracePt t="235957" x="4503738" y="1903413"/>
          <p14:tracePt t="235965" x="4521200" y="1911350"/>
          <p14:tracePt t="235987" x="4529138" y="1911350"/>
          <p14:tracePt t="236019" x="4538663" y="1920875"/>
          <p14:tracePt t="236027" x="4546600" y="1920875"/>
          <p14:tracePt t="236049" x="4554538" y="1920875"/>
          <p14:tracePt t="236057" x="4564063" y="1920875"/>
          <p14:tracePt t="236065" x="4572000" y="1928813"/>
          <p14:tracePt t="236081" x="4572000" y="1938338"/>
          <p14:tracePt t="236089" x="4579938" y="1938338"/>
          <p14:tracePt t="236095" x="4589463" y="1938338"/>
          <p14:tracePt t="236111" x="4597400" y="1938338"/>
          <p14:tracePt t="236119" x="4605338" y="1938338"/>
          <p14:tracePt t="236127" x="4614863" y="1946275"/>
          <p14:tracePt t="236135" x="4614863" y="1954213"/>
          <p14:tracePt t="236143" x="4622800" y="1954213"/>
          <p14:tracePt t="236149" x="4630738" y="1963738"/>
          <p14:tracePt t="236165" x="4640263" y="1963738"/>
          <p14:tracePt t="236173" x="4648200" y="1963738"/>
          <p14:tracePt t="236181" x="4657725" y="1963738"/>
          <p14:tracePt t="236197" x="4665663" y="1971675"/>
          <p14:tracePt t="236203" x="4673600" y="1971675"/>
          <p14:tracePt t="236211" x="4673600" y="1979613"/>
          <p14:tracePt t="236219" x="4683125" y="1979613"/>
          <p14:tracePt t="236227" x="4691063" y="1979613"/>
          <p14:tracePt t="236235" x="4699000" y="1979613"/>
          <p14:tracePt t="236243" x="4708525" y="1979613"/>
          <p14:tracePt t="236251" x="4716463" y="1989138"/>
          <p14:tracePt t="236257" x="4724400" y="1989138"/>
          <p14:tracePt t="236265" x="4724400" y="1997075"/>
          <p14:tracePt t="236273" x="4733925" y="1997075"/>
          <p14:tracePt t="236281" x="4741863" y="1997075"/>
          <p14:tracePt t="236289" x="4741863" y="2005013"/>
          <p14:tracePt t="236297" x="4749800" y="2005013"/>
          <p14:tracePt t="236322" x="4759325" y="2005013"/>
          <p14:tracePt t="236351" x="4767263" y="2005013"/>
          <p14:tracePt t="236373" x="4767263" y="2014538"/>
          <p14:tracePt t="236383" x="4767263" y="2022475"/>
          <p14:tracePt t="236389" x="4775200" y="2022475"/>
          <p14:tracePt t="236435" x="4784725" y="2022475"/>
          <p14:tracePt t="236475" x="4784725" y="2030413"/>
          <p14:tracePt t="236481" x="4792663" y="2030413"/>
          <p14:tracePt t="236513" x="4792663" y="2039938"/>
          <p14:tracePt t="236535" x="4802188" y="2039938"/>
          <p14:tracePt t="237099" x="4792663" y="2039938"/>
          <p14:tracePt t="237131" x="4784725" y="2039938"/>
          <p14:tracePt t="237137" x="4775200" y="2039938"/>
          <p14:tracePt t="237153" x="4767263" y="2039938"/>
          <p14:tracePt t="237161" x="4759325" y="2039938"/>
          <p14:tracePt t="237177" x="4749800" y="2039938"/>
          <p14:tracePt t="237193" x="4741863" y="2039938"/>
          <p14:tracePt t="237207" x="4733925" y="2039938"/>
          <p14:tracePt t="237223" x="4724400" y="2039938"/>
          <p14:tracePt t="237231" x="4716463" y="2039938"/>
          <p14:tracePt t="237239" x="4708525" y="2039938"/>
          <p14:tracePt t="237301" x="4699000" y="2039938"/>
          <p14:tracePt t="237355" x="4691063" y="2039938"/>
          <p14:tracePt t="237385" x="4683125" y="2030413"/>
          <p14:tracePt t="237485" x="4673600" y="2030413"/>
          <p14:tracePt t="237617" x="4665663" y="2030413"/>
          <p14:tracePt t="237639" x="4657725" y="2030413"/>
          <p14:tracePt t="237741" x="4648200" y="2030413"/>
          <p14:tracePt t="237787" x="4648200" y="2022475"/>
          <p14:tracePt t="238019" x="4665663" y="2022475"/>
          <p14:tracePt t="238025" x="4673600" y="2022475"/>
          <p14:tracePt t="238033" x="4683125" y="2022475"/>
          <p14:tracePt t="238041" x="4691063" y="2022475"/>
          <p14:tracePt t="238057" x="4699000" y="2022475"/>
          <p14:tracePt t="238073" x="4708525" y="2022475"/>
          <p14:tracePt t="238141" x="4716463" y="2022475"/>
          <p14:tracePt t="238157" x="4724400" y="2022475"/>
          <p14:tracePt t="238165" x="4733925" y="2022475"/>
          <p14:tracePt t="238181" x="4741863" y="2022475"/>
          <p14:tracePt t="238195" x="4749800" y="2022475"/>
          <p14:tracePt t="238211" x="4759325" y="2022475"/>
          <p14:tracePt t="238219" x="4767263" y="2022475"/>
          <p14:tracePt t="238227" x="4775200" y="2022475"/>
          <p14:tracePt t="238243" x="4784725" y="2022475"/>
          <p14:tracePt t="238249" x="4792663" y="2022475"/>
          <p14:tracePt t="238265" x="4802188" y="2022475"/>
          <p14:tracePt t="238273" x="4810125" y="2022475"/>
          <p14:tracePt t="238327" x="4818063" y="2022475"/>
          <p14:tracePt t="238351" x="4827588" y="2022475"/>
          <p14:tracePt t="238659" x="4818063" y="2022475"/>
          <p14:tracePt t="238667" x="4810125" y="2022475"/>
          <p14:tracePt t="238675" x="4802188" y="2022475"/>
          <p14:tracePt t="238689" x="4792663" y="2022475"/>
          <p14:tracePt t="238697" x="4784725" y="2022475"/>
          <p14:tracePt t="238713" x="4775200" y="2022475"/>
          <p14:tracePt t="238729" x="4749800" y="2022475"/>
          <p14:tracePt t="238737" x="4716463" y="2014538"/>
          <p14:tracePt t="238745" x="4699000" y="2005013"/>
          <p14:tracePt t="238751" x="4683125" y="2005013"/>
          <p14:tracePt t="238759" x="4657725" y="2005013"/>
          <p14:tracePt t="238767" x="4640263" y="2005013"/>
          <p14:tracePt t="238775" x="4622800" y="2005013"/>
          <p14:tracePt t="238783" x="4614863" y="2005013"/>
          <p14:tracePt t="238797" x="4605338" y="2005013"/>
          <p14:tracePt t="238805" x="4589463" y="2005013"/>
          <p14:tracePt t="238813" x="4572000" y="2005013"/>
          <p14:tracePt t="238821" x="4546600" y="2014538"/>
          <p14:tracePt t="238829" x="4529138" y="2014538"/>
          <p14:tracePt t="238837" x="4503738" y="2022475"/>
          <p14:tracePt t="238845" x="4478338" y="2030413"/>
          <p14:tracePt t="238853" x="4445000" y="2039938"/>
          <p14:tracePt t="238859" x="4402138" y="2047875"/>
          <p14:tracePt t="238867" x="4351338" y="2055813"/>
          <p14:tracePt t="238875" x="4308475" y="2065338"/>
          <p14:tracePt t="238883" x="4275138" y="2073275"/>
          <p14:tracePt t="238891" x="4240213" y="2082800"/>
          <p14:tracePt t="238899" x="4206875" y="2090738"/>
          <p14:tracePt t="238907" x="4197350" y="2090738"/>
          <p14:tracePt t="238913" x="4189413" y="2090738"/>
          <p14:tracePt t="238929" x="4181475" y="2090738"/>
          <p14:tracePt t="238953" x="4171950" y="2090738"/>
          <p14:tracePt t="238967" x="4138613" y="2098675"/>
          <p14:tracePt t="238975" x="4079875" y="2108200"/>
          <p14:tracePt t="238983" x="4011613" y="2116138"/>
          <p14:tracePt t="238991" x="3935413" y="2124075"/>
          <p14:tracePt t="238999" x="3875088" y="2133600"/>
          <p14:tracePt t="239007" x="3849688" y="2141538"/>
          <p14:tracePt t="239015" x="3832225" y="2149475"/>
          <p14:tracePt t="239022" x="3806825" y="2159000"/>
          <p14:tracePt t="239029" x="3781425" y="2166938"/>
          <p14:tracePt t="239037" x="3763963" y="2174875"/>
          <p14:tracePt t="239045" x="3748088" y="2174875"/>
          <p14:tracePt t="239053" x="3722688" y="2184400"/>
          <p14:tracePt t="239061" x="3697288" y="2184400"/>
          <p14:tracePt t="239069" x="3671888" y="2184400"/>
          <p14:tracePt t="239075" x="3636963" y="2184400"/>
          <p14:tracePt t="239083" x="3603625" y="2184400"/>
          <p14:tracePt t="239091" x="3578225" y="2184400"/>
          <p14:tracePt t="239099" x="3568700" y="2184400"/>
          <p14:tracePt t="239107" x="3560763" y="2174875"/>
          <p14:tracePt t="239115" x="3552825" y="2174875"/>
          <p14:tracePt t="239177" x="3552825" y="2166938"/>
          <p14:tracePt t="239183" x="3552825" y="2159000"/>
          <p14:tracePt t="239199" x="3543300" y="2149475"/>
          <p14:tracePt t="239207" x="3535363" y="2133600"/>
          <p14:tracePt t="239215" x="3517900" y="2124075"/>
          <p14:tracePt t="239223" x="3502025" y="2116138"/>
          <p14:tracePt t="239231" x="3467100" y="2098675"/>
          <p14:tracePt t="239239" x="3416300" y="2082800"/>
          <p14:tracePt t="239245" x="3355975" y="2073275"/>
          <p14:tracePt t="239253" x="3297238" y="2055813"/>
          <p14:tracePt t="239261" x="3254375" y="2047875"/>
          <p14:tracePt t="239269" x="3221038" y="2039938"/>
          <p14:tracePt t="239277" x="3203575" y="2039938"/>
          <p14:tracePt t="239285" x="3195638" y="2030413"/>
          <p14:tracePt t="239339" x="3186113" y="2030413"/>
          <p14:tracePt t="239353" x="3170238" y="2022475"/>
          <p14:tracePt t="239361" x="3152775" y="2014538"/>
          <p14:tracePt t="239369" x="3119438" y="2005013"/>
          <p14:tracePt t="239377" x="3094038" y="2005013"/>
          <p14:tracePt t="239385" x="3076575" y="1997075"/>
          <p14:tracePt t="239401" x="3067050" y="1997075"/>
          <p14:tracePt t="240087" x="3059113" y="1989138"/>
          <p14:tracePt t="240095" x="3051175" y="1979613"/>
          <p14:tracePt t="240103" x="3041650" y="1971675"/>
          <p14:tracePt t="240111" x="3033713" y="1971675"/>
          <p14:tracePt t="240125" x="3025775" y="1963738"/>
          <p14:tracePt t="240133" x="3025775" y="1954213"/>
          <p14:tracePt t="240141" x="3016250" y="1954213"/>
          <p14:tracePt t="240945" x="3025775" y="1954213"/>
          <p14:tracePt t="240959" x="3033713" y="1954213"/>
          <p14:tracePt t="240967" x="3041650" y="1938338"/>
          <p14:tracePt t="240975" x="3051175" y="1920875"/>
          <p14:tracePt t="240991" x="3059113" y="1911350"/>
          <p14:tracePt t="240999" x="3067050" y="1903413"/>
          <p14:tracePt t="241013" x="3067050" y="1895475"/>
          <p14:tracePt t="241022" x="3076575" y="1895475"/>
          <p14:tracePt t="241029" x="3076575" y="1885950"/>
          <p14:tracePt t="241083" x="3076575" y="1878013"/>
          <p14:tracePt t="241107" x="3076575" y="1860550"/>
          <p14:tracePt t="241115" x="3067050" y="1852613"/>
          <p14:tracePt t="241121" x="3059113" y="1852613"/>
          <p14:tracePt t="241129" x="3059113" y="1844675"/>
          <p14:tracePt t="241137" x="3051175" y="1835150"/>
          <p14:tracePt t="241145" x="3041650" y="1835150"/>
          <p14:tracePt t="241153" x="3033713" y="1827213"/>
          <p14:tracePt t="241161" x="3033713" y="1819275"/>
          <p14:tracePt t="241169" x="3025775" y="1809750"/>
          <p14:tracePt t="241175" x="3016250" y="1809750"/>
          <p14:tracePt t="241191" x="3016250" y="1801813"/>
          <p14:tracePt t="241269" x="3016250" y="1793875"/>
          <p14:tracePt t="241277" x="3000375" y="1784350"/>
          <p14:tracePt t="241283" x="2990850" y="1776413"/>
          <p14:tracePt t="241291" x="2990850" y="1766888"/>
          <p14:tracePt t="241299" x="2982913" y="1766888"/>
          <p14:tracePt t="241307" x="2974975" y="1758950"/>
          <p14:tracePt t="241315" x="2965450" y="1758950"/>
          <p14:tracePt t="241431" x="2957513" y="1758950"/>
          <p14:tracePt t="241515" x="2949575" y="1758950"/>
          <p14:tracePt t="241531" x="2940050" y="1758950"/>
          <p14:tracePt t="241539" x="2932113" y="1758950"/>
          <p14:tracePt t="241547" x="2914650" y="1758950"/>
          <p14:tracePt t="241555" x="2906713" y="1758950"/>
          <p14:tracePt t="241561" x="2889250" y="1758950"/>
          <p14:tracePt t="241569" x="2871788" y="1758950"/>
          <p14:tracePt t="241577" x="2838450" y="1758950"/>
          <p14:tracePt t="241585" x="2795588" y="1758950"/>
          <p14:tracePt t="241593" x="2770188" y="1758950"/>
          <p14:tracePt t="241601" x="2752725" y="1758950"/>
          <p14:tracePt t="241609" x="2744788" y="1766888"/>
          <p14:tracePt t="241615" x="2736850" y="1766888"/>
          <p14:tracePt t="241623" x="2727325" y="1766888"/>
          <p14:tracePt t="241755" x="2719388" y="1766888"/>
          <p14:tracePt t="241771" x="2701925" y="1766888"/>
          <p14:tracePt t="241779" x="2693988" y="1766888"/>
          <p14:tracePt t="241785" x="2686050" y="1776413"/>
          <p14:tracePt t="241871" x="2676525" y="1793875"/>
          <p14:tracePt t="241893" x="2676525" y="1809750"/>
          <p14:tracePt t="241901" x="2676525" y="1819275"/>
          <p14:tracePt t="241909" x="2676525" y="1827213"/>
          <p14:tracePt t="241917" x="2676525" y="1835150"/>
          <p14:tracePt t="241925" x="2676525" y="1844675"/>
          <p14:tracePt t="241941" x="2676525" y="1852613"/>
          <p14:tracePt t="241947" x="2676525" y="1860550"/>
          <p14:tracePt t="242033" x="2676525" y="1870075"/>
          <p14:tracePt t="242049" x="2676525" y="1878013"/>
          <p14:tracePt t="242057" x="2676525" y="1885950"/>
          <p14:tracePt t="242079" x="2676525" y="1895475"/>
          <p14:tracePt t="242087" x="2686050" y="1903413"/>
          <p14:tracePt t="242095" x="2693988" y="1903413"/>
          <p14:tracePt t="242103" x="2693988" y="1911350"/>
          <p14:tracePt t="242125" x="2693988" y="1920875"/>
          <p14:tracePt t="242141" x="2701925" y="1920875"/>
          <p14:tracePt t="242149" x="2711450" y="1928813"/>
          <p14:tracePt t="242157" x="2711450" y="1938338"/>
          <p14:tracePt t="242165" x="2711450" y="1946275"/>
          <p14:tracePt t="242179" x="2719388" y="1954213"/>
          <p14:tracePt t="242188" x="2727325" y="1963738"/>
          <p14:tracePt t="242195" x="2736850" y="1963738"/>
          <p14:tracePt t="242203" x="2736850" y="1971675"/>
          <p14:tracePt t="242211" x="2744788" y="1979613"/>
          <p14:tracePt t="242219" x="2752725" y="1989138"/>
          <p14:tracePt t="242233" x="2762250" y="1997075"/>
          <p14:tracePt t="242241" x="2770188" y="1997075"/>
          <p14:tracePt t="242249" x="2770188" y="2005013"/>
          <p14:tracePt t="242327" x="2787650" y="2014538"/>
          <p14:tracePt t="242333" x="2795588" y="2014538"/>
          <p14:tracePt t="242341" x="2805113" y="2014538"/>
          <p14:tracePt t="242349" x="2820988" y="2014538"/>
          <p14:tracePt t="242357" x="2846388" y="2014538"/>
          <p14:tracePt t="242365" x="2863850" y="2014538"/>
          <p14:tracePt t="242373" x="2889250" y="2022475"/>
          <p14:tracePt t="242381" x="2914650" y="2030413"/>
          <p14:tracePt t="242389" x="2922588" y="2030413"/>
          <p14:tracePt t="242395" x="2932113" y="2030413"/>
          <p14:tracePt t="242403" x="2940050" y="2030413"/>
          <p14:tracePt t="242411" x="2949575" y="2039938"/>
          <p14:tracePt t="242427" x="2957513" y="2039938"/>
          <p14:tracePt t="242435" x="2965450" y="2039938"/>
          <p14:tracePt t="242449" x="2982913" y="2039938"/>
          <p14:tracePt t="242457" x="2990850" y="2039938"/>
          <p14:tracePt t="242465" x="3008313" y="2039938"/>
          <p14:tracePt t="242473" x="3033713" y="2039938"/>
          <p14:tracePt t="242481" x="3059113" y="2030413"/>
          <p14:tracePt t="242489" x="3076575" y="2030413"/>
          <p14:tracePt t="242497" x="3101975" y="2022475"/>
          <p14:tracePt t="242503" x="3127375" y="2014538"/>
          <p14:tracePt t="242511" x="3135313" y="2014538"/>
          <p14:tracePt t="242519" x="3144838" y="2014538"/>
          <p14:tracePt t="242527" x="3152775" y="2014538"/>
          <p14:tracePt t="242535" x="3160713" y="2014538"/>
          <p14:tracePt t="242551" x="3170238" y="2014538"/>
          <p14:tracePt t="242557" x="3178175" y="2014538"/>
          <p14:tracePt t="242573" x="3186113" y="2014538"/>
          <p14:tracePt t="242581" x="3203575" y="2014538"/>
          <p14:tracePt t="242597" x="3211513" y="2005013"/>
          <p14:tracePt t="242605" x="3221038" y="2005013"/>
          <p14:tracePt t="242611" x="3228975" y="1997075"/>
          <p14:tracePt t="242619" x="3228975" y="1989138"/>
          <p14:tracePt t="242627" x="3246438" y="1989138"/>
          <p14:tracePt t="242635" x="3254375" y="1971675"/>
          <p14:tracePt t="242643" x="3254375" y="1963738"/>
          <p14:tracePt t="242651" x="3254375" y="1954213"/>
          <p14:tracePt t="242659" x="3254375" y="1946275"/>
          <p14:tracePt t="242665" x="3254375" y="1938338"/>
          <p14:tracePt t="242681" x="3254375" y="1928813"/>
          <p14:tracePt t="242689" x="3254375" y="1920875"/>
          <p14:tracePt t="242697" x="3254375" y="1911350"/>
          <p14:tracePt t="242759" x="3246438" y="1895475"/>
          <p14:tracePt t="242767" x="3228975" y="1885950"/>
          <p14:tracePt t="242773" x="3211513" y="1878013"/>
          <p14:tracePt t="242781" x="3195638" y="1870075"/>
          <p14:tracePt t="242789" x="3178175" y="1870075"/>
          <p14:tracePt t="242797" x="3160713" y="1860550"/>
          <p14:tracePt t="242805" x="3152775" y="1852613"/>
          <p14:tracePt t="242813" x="3144838" y="1844675"/>
          <p14:tracePt t="242821" x="3135313" y="1844675"/>
          <p14:tracePt t="242827" x="3135313" y="1835150"/>
          <p14:tracePt t="242875" x="3127375" y="1835150"/>
          <p14:tracePt t="242889" x="3119438" y="1827213"/>
          <p14:tracePt t="242897" x="3109913" y="1819275"/>
          <p14:tracePt t="242905" x="3109913" y="1809750"/>
          <p14:tracePt t="242913" x="3109913" y="1801813"/>
          <p14:tracePt t="242921" x="3109913" y="1793875"/>
          <p14:tracePt t="243005" x="3101975" y="1784350"/>
          <p14:tracePt t="243013" x="3084513" y="1766888"/>
          <p14:tracePt t="243021" x="3067050" y="1758950"/>
          <p14:tracePt t="243029" x="3033713" y="1751013"/>
          <p14:tracePt t="243038" x="3008313" y="1751013"/>
          <p14:tracePt t="243045" x="2982913" y="1741488"/>
          <p14:tracePt t="243051" x="2982913" y="1733550"/>
          <p14:tracePt t="243059" x="2974975" y="1725613"/>
          <p14:tracePt t="243067" x="2965450" y="1725613"/>
          <p14:tracePt t="243267" x="2957513" y="1725613"/>
          <p14:tracePt t="243299" x="2949575" y="1725613"/>
          <p14:tracePt t="243307" x="2940050" y="1725613"/>
          <p14:tracePt t="243369" x="2932113" y="1725613"/>
          <p14:tracePt t="243377" x="2922588" y="1725613"/>
          <p14:tracePt t="243383" x="2914650" y="1725613"/>
          <p14:tracePt t="243399" x="2906713" y="1725613"/>
          <p14:tracePt t="243407" x="2897188" y="1725613"/>
          <p14:tracePt t="243423" x="2889250" y="1716088"/>
          <p14:tracePt t="243437" x="2881313" y="1716088"/>
          <p14:tracePt t="243655" x="2871788" y="1716088"/>
          <p14:tracePt t="243661" x="2871788" y="1725613"/>
          <p14:tracePt t="243701" x="2871788" y="1733550"/>
          <p14:tracePt t="243723" x="2863850" y="1733550"/>
          <p14:tracePt t="243877" x="2855913" y="1733550"/>
          <p14:tracePt t="243901" x="2820988" y="1741488"/>
          <p14:tracePt t="243909" x="2787650" y="1751013"/>
          <p14:tracePt t="243917" x="2744788" y="1751013"/>
          <p14:tracePt t="243925" x="2711450" y="1758950"/>
          <p14:tracePt t="243933" x="2643188" y="1784350"/>
          <p14:tracePt t="243939" x="2516188" y="1793875"/>
          <p14:tracePt t="243947" x="2354263" y="1793875"/>
          <p14:tracePt t="243955" x="2260600" y="1801813"/>
          <p14:tracePt t="243963" x="2166938" y="1819275"/>
          <p14:tracePt t="243971" x="2073275" y="1827213"/>
          <p14:tracePt t="243979" x="1979613" y="1835150"/>
          <p14:tracePt t="243988" x="1920875" y="1844675"/>
          <p14:tracePt t="243993" x="1903413" y="1852613"/>
          <p14:tracePt t="244287" x="1903413" y="1860550"/>
          <p14:tracePt t="244295" x="1911350" y="1870075"/>
          <p14:tracePt t="244303" x="1938338" y="1878013"/>
          <p14:tracePt t="244317" x="1946275" y="1885950"/>
          <p14:tracePt t="244338" x="1954213" y="1895475"/>
          <p14:tracePt t="244341" x="1963738" y="1895475"/>
          <p14:tracePt t="244357" x="1971675" y="1895475"/>
          <p14:tracePt t="244411" x="1979613" y="1895475"/>
          <p14:tracePt t="244427" x="1997075" y="1903413"/>
          <p14:tracePt t="244433" x="2005013" y="1903413"/>
          <p14:tracePt t="244441" x="2014538" y="1903413"/>
          <p14:tracePt t="244457" x="2030413" y="1903413"/>
          <p14:tracePt t="244465" x="2039938" y="1903413"/>
          <p14:tracePt t="244481" x="2047875" y="1903413"/>
          <p14:tracePt t="244488" x="2055813" y="1903413"/>
          <p14:tracePt t="244503" x="2073275" y="1903413"/>
          <p14:tracePt t="244511" x="2082800" y="1911350"/>
          <p14:tracePt t="244527" x="2090738" y="1911350"/>
          <p14:tracePt t="244535" x="2098675" y="1911350"/>
          <p14:tracePt t="244549" x="2108200" y="1920875"/>
          <p14:tracePt t="244557" x="2116138" y="1920875"/>
          <p14:tracePt t="244565" x="2124075" y="1928813"/>
          <p14:tracePt t="244573" x="2133600" y="1928813"/>
          <p14:tracePt t="244581" x="2141538" y="1928813"/>
          <p14:tracePt t="244589" x="2149475" y="1928813"/>
          <p14:tracePt t="244603" x="2159000" y="1928813"/>
          <p14:tracePt t="244611" x="2166938" y="1928813"/>
          <p14:tracePt t="244627" x="2174875" y="1928813"/>
          <p14:tracePt t="244635" x="2184400" y="1928813"/>
          <p14:tracePt t="244649" x="2200275" y="1928813"/>
          <p14:tracePt t="244657" x="2209800" y="1928813"/>
          <p14:tracePt t="244665" x="2217738" y="1920875"/>
          <p14:tracePt t="244673" x="2227263" y="1920875"/>
          <p14:tracePt t="244681" x="2235200" y="1920875"/>
          <p14:tracePt t="244689" x="2235200" y="1911350"/>
          <p14:tracePt t="244697" x="2243138" y="1911350"/>
          <p14:tracePt t="244805" x="2252663" y="1911350"/>
          <p14:tracePt t="244827" x="2260600" y="1911350"/>
          <p14:tracePt t="244843" x="2260600" y="1903413"/>
          <p14:tracePt t="244851" x="2260600" y="1895475"/>
          <p14:tracePt t="244859" x="2260600" y="1885950"/>
          <p14:tracePt t="244873" x="2260600" y="1878013"/>
          <p14:tracePt t="244881" x="2260600" y="1870075"/>
          <p14:tracePt t="244889" x="2260600" y="1844675"/>
          <p14:tracePt t="244905" x="2260600" y="1835150"/>
          <p14:tracePt t="244975" x="2260600" y="1827213"/>
          <p14:tracePt t="244989" x="2260600" y="1801813"/>
          <p14:tracePt t="244997" x="2260600" y="1776413"/>
          <p14:tracePt t="245005" x="2260600" y="1766888"/>
          <p14:tracePt t="245013" x="2260600" y="1751013"/>
          <p14:tracePt t="245021" x="2260600" y="1733550"/>
          <p14:tracePt t="245029" x="2260600" y="1725613"/>
          <p14:tracePt t="245035" x="2260600" y="1708150"/>
          <p14:tracePt t="245043" x="2260600" y="1700213"/>
          <p14:tracePt t="245051" x="2260600" y="1690688"/>
          <p14:tracePt t="245059" x="2260600" y="1682750"/>
          <p14:tracePt t="245067" x="2260600" y="1674813"/>
          <p14:tracePt t="245089" x="2260600" y="1665288"/>
          <p14:tracePt t="245097" x="2260600" y="1657350"/>
          <p14:tracePt t="245105" x="2252663" y="1657350"/>
          <p14:tracePt t="245121" x="2243138" y="1657350"/>
          <p14:tracePt t="245129" x="2235200" y="1657350"/>
          <p14:tracePt t="245138" x="2227263" y="1649413"/>
          <p14:tracePt t="245159" x="2217738" y="1649413"/>
          <p14:tracePt t="245167" x="2209800" y="1649413"/>
          <p14:tracePt t="245183" x="2192338" y="1639888"/>
          <p14:tracePt t="245191" x="2184400" y="1639888"/>
          <p14:tracePt t="245199" x="2166938" y="1631950"/>
          <p14:tracePt t="245205" x="2141538" y="1631950"/>
          <p14:tracePt t="245213" x="2108200" y="1631950"/>
          <p14:tracePt t="245222" x="2082800" y="1622425"/>
          <p14:tracePt t="245229" x="2047875" y="1614488"/>
          <p14:tracePt t="245238" x="1989138" y="1606550"/>
          <p14:tracePt t="245245" x="1928813" y="1597025"/>
          <p14:tracePt t="245253" x="1885950" y="1597025"/>
          <p14:tracePt t="245259" x="1835150" y="1589088"/>
          <p14:tracePt t="245267" x="1801813" y="1589088"/>
          <p14:tracePt t="245275" x="1776413" y="1589088"/>
          <p14:tracePt t="245283" x="1741488" y="1589088"/>
          <p14:tracePt t="245291" x="1716088" y="1581150"/>
          <p14:tracePt t="245299" x="1700213" y="1581150"/>
          <p14:tracePt t="245307" x="1674813" y="1581150"/>
          <p14:tracePt t="245313" x="1657350" y="1581150"/>
          <p14:tracePt t="245322" x="1649413" y="1581150"/>
          <p14:tracePt t="245329" x="1631950" y="1581150"/>
          <p14:tracePt t="245337" x="1614488" y="1581150"/>
          <p14:tracePt t="245345" x="1614488" y="1571625"/>
          <p14:tracePt t="245353" x="1597025" y="1571625"/>
          <p14:tracePt t="245367" x="1581150" y="1571625"/>
          <p14:tracePt t="245375" x="1555750" y="1571625"/>
          <p14:tracePt t="245383" x="1530350" y="1571625"/>
          <p14:tracePt t="245391" x="1504950" y="1571625"/>
          <p14:tracePt t="245399" x="1470025" y="1571625"/>
          <p14:tracePt t="245407" x="1436688" y="1571625"/>
          <p14:tracePt t="245415" x="1385888" y="1571625"/>
          <p14:tracePt t="245421" x="1308100" y="1589088"/>
          <p14:tracePt t="245429" x="1249363" y="1597025"/>
          <p14:tracePt t="245438" x="1223963" y="1606550"/>
          <p14:tracePt t="245445" x="1198563" y="1606550"/>
          <p14:tracePt t="245453" x="1189038" y="1606550"/>
          <p14:tracePt t="245461" x="1181100" y="1614488"/>
          <p14:tracePt t="245545" x="1173163" y="1614488"/>
          <p14:tracePt t="245553" x="1155700" y="1614488"/>
          <p14:tracePt t="245569" x="1147763" y="1622425"/>
          <p14:tracePt t="245577" x="1138238" y="1622425"/>
          <p14:tracePt t="245585" x="1138238" y="1631950"/>
          <p14:tracePt t="245591" x="1130300" y="1631950"/>
          <p14:tracePt t="245599" x="1112838" y="1631950"/>
          <p14:tracePt t="245607" x="1104900" y="1639888"/>
          <p14:tracePt t="245615" x="1096963" y="1649413"/>
          <p14:tracePt t="245623" x="1079500" y="1657350"/>
          <p14:tracePt t="245631" x="1079500" y="1665288"/>
          <p14:tracePt t="245639" x="1069975" y="1665288"/>
          <p14:tracePt t="245645" x="1062038" y="1665288"/>
          <p14:tracePt t="245653" x="1054100" y="1674813"/>
          <p14:tracePt t="245661" x="1044575" y="1674813"/>
          <p14:tracePt t="245669" x="1036638" y="1682750"/>
          <p14:tracePt t="245677" x="1019175" y="1682750"/>
          <p14:tracePt t="245685" x="1011238" y="1690688"/>
          <p14:tracePt t="245693" x="1003300" y="1690688"/>
          <p14:tracePt t="245699" x="1003300" y="1700213"/>
          <p14:tracePt t="245723" x="993775" y="1700213"/>
          <p14:tracePt t="245731" x="985838" y="1700213"/>
          <p14:tracePt t="245739" x="977900" y="1708150"/>
          <p14:tracePt t="245747" x="952500" y="1716088"/>
          <p14:tracePt t="245753" x="925513" y="1725613"/>
          <p14:tracePt t="245761" x="909638" y="1725613"/>
          <p14:tracePt t="245769" x="900113" y="1733550"/>
          <p14:tracePt t="245777" x="884238" y="1741488"/>
          <p14:tracePt t="245785" x="866775" y="1741488"/>
          <p14:tracePt t="245801" x="858838" y="1751013"/>
          <p14:tracePt t="245807" x="849313" y="1751013"/>
          <p14:tracePt t="245823" x="841375" y="1751013"/>
          <p14:tracePt t="245831" x="833438" y="1758950"/>
          <p14:tracePt t="245855" x="823913" y="1758950"/>
          <p14:tracePt t="245869" x="815975" y="1758950"/>
          <p14:tracePt t="245877" x="808038" y="1758950"/>
          <p14:tracePt t="245893" x="790575" y="1766888"/>
          <p14:tracePt t="245902" x="781050" y="1776413"/>
          <p14:tracePt t="245915" x="773113" y="1784350"/>
          <p14:tracePt t="245923" x="765175" y="1793875"/>
          <p14:tracePt t="245939" x="755650" y="1801813"/>
          <p14:tracePt t="245947" x="747713" y="1801813"/>
          <p14:tracePt t="245955" x="739775" y="1801813"/>
          <p14:tracePt t="245963" x="739775" y="1809750"/>
          <p14:tracePt t="246001" x="739775" y="1819275"/>
          <p14:tracePt t="246023" x="730250" y="1827213"/>
          <p14:tracePt t="246031" x="730250" y="1835150"/>
          <p14:tracePt t="246039" x="730250" y="1844675"/>
          <p14:tracePt t="246055" x="730250" y="1852613"/>
          <p14:tracePt t="246063" x="730250" y="1860550"/>
          <p14:tracePt t="246079" x="730250" y="1870075"/>
          <p14:tracePt t="246085" x="739775" y="1878013"/>
          <p14:tracePt t="246093" x="747713" y="1885950"/>
          <p14:tracePt t="246101" x="755650" y="1885950"/>
          <p14:tracePt t="246117" x="765175" y="1895475"/>
          <p14:tracePt t="246125" x="773113" y="1895475"/>
          <p14:tracePt t="246133" x="773113" y="1903413"/>
          <p14:tracePt t="246139" x="781050" y="1903413"/>
          <p14:tracePt t="246147" x="790575" y="1903413"/>
          <p14:tracePt t="246155" x="798513" y="1903413"/>
          <p14:tracePt t="246171" x="808038" y="1911350"/>
          <p14:tracePt t="246179" x="823913" y="1920875"/>
          <p14:tracePt t="246188" x="833438" y="1920875"/>
          <p14:tracePt t="246193" x="858838" y="1928813"/>
          <p14:tracePt t="246201" x="884238" y="1938338"/>
          <p14:tracePt t="246209" x="900113" y="1946275"/>
          <p14:tracePt t="246217" x="917575" y="1946275"/>
          <p14:tracePt t="246225" x="942975" y="1954213"/>
          <p14:tracePt t="246233" x="960438" y="1954213"/>
          <p14:tracePt t="246241" x="985838" y="1963738"/>
          <p14:tracePt t="246247" x="1011238" y="1963738"/>
          <p14:tracePt t="246255" x="1028700" y="1971675"/>
          <p14:tracePt t="246263" x="1044575" y="1979613"/>
          <p14:tracePt t="246272" x="1054100" y="1979613"/>
          <p14:tracePt t="246279" x="1062038" y="1979613"/>
          <p14:tracePt t="246309" x="1069975" y="1979613"/>
          <p14:tracePt t="246321" x="1087438" y="1979613"/>
          <p14:tracePt t="246325" x="1104900" y="1989138"/>
          <p14:tracePt t="246333" x="1138238" y="1989138"/>
          <p14:tracePt t="246341" x="1173163" y="1997075"/>
          <p14:tracePt t="246349" x="1206500" y="1997075"/>
          <p14:tracePt t="246355" x="1241425" y="2005013"/>
          <p14:tracePt t="246363" x="1257300" y="2005013"/>
          <p14:tracePt t="246371" x="1282700" y="2005013"/>
          <p14:tracePt t="246379" x="1308100" y="2005013"/>
          <p14:tracePt t="246388" x="1317625" y="2005013"/>
          <p14:tracePt t="246395" x="1333500" y="2005013"/>
          <p14:tracePt t="246411" x="1360488" y="2005013"/>
          <p14:tracePt t="246417" x="1385888" y="2005013"/>
          <p14:tracePt t="246425" x="1401763" y="2005013"/>
          <p14:tracePt t="246433" x="1427163" y="2005013"/>
          <p14:tracePt t="246441" x="1452563" y="2005013"/>
          <p14:tracePt t="246449" x="1470025" y="2005013"/>
          <p14:tracePt t="246457" x="1495425" y="2005013"/>
          <p14:tracePt t="246465" x="1520825" y="2005013"/>
          <p14:tracePt t="246471" x="1530350" y="2005013"/>
          <p14:tracePt t="246479" x="1546225" y="2005013"/>
          <p14:tracePt t="246488" x="1571625" y="2005013"/>
          <p14:tracePt t="246495" x="1589088" y="2005013"/>
          <p14:tracePt t="246503" x="1606550" y="2005013"/>
          <p14:tracePt t="246511" x="1614488" y="2005013"/>
          <p14:tracePt t="246519" x="1622425" y="2005013"/>
          <p14:tracePt t="246525" x="1631950" y="2005013"/>
          <p14:tracePt t="246533" x="1631950" y="1997075"/>
          <p14:tracePt t="246541" x="1639888" y="1997075"/>
          <p14:tracePt t="246557" x="1649413" y="1997075"/>
          <p14:tracePt t="246565" x="1657350" y="1997075"/>
          <p14:tracePt t="246579" x="1665288" y="1997075"/>
          <p14:tracePt t="246588" x="1674813" y="1997075"/>
          <p14:tracePt t="246595" x="1682750" y="1997075"/>
          <p14:tracePt t="246603" x="1700213" y="1997075"/>
          <p14:tracePt t="246611" x="1708150" y="1997075"/>
          <p14:tracePt t="246627" x="1716088" y="1997075"/>
          <p14:tracePt t="246641" x="1725613" y="1997075"/>
          <p14:tracePt t="246665" x="1733550" y="1997075"/>
          <p14:tracePt t="246719" x="1741488" y="1997075"/>
          <p14:tracePt t="246741" x="1751013" y="1997075"/>
          <p14:tracePt t="246757" x="1766888" y="1997075"/>
          <p14:tracePt t="246765" x="1776413" y="1989138"/>
          <p14:tracePt t="246781" x="1784350" y="1979613"/>
          <p14:tracePt t="246789" x="1793875" y="1979613"/>
          <p14:tracePt t="246797" x="1801813" y="1979613"/>
          <p14:tracePt t="246803" x="1801813" y="1971675"/>
          <p14:tracePt t="246811" x="1809750" y="1971675"/>
          <p14:tracePt t="246819" x="1819275" y="1971675"/>
          <p14:tracePt t="246843" x="1827213" y="1971675"/>
          <p14:tracePt t="246849" x="1835150" y="1971675"/>
          <p14:tracePt t="246865" x="1844675" y="1971675"/>
          <p14:tracePt t="247205" x="1852613" y="1971675"/>
          <p14:tracePt t="247213" x="1860550" y="1971675"/>
          <p14:tracePt t="247243" x="1870075" y="1971675"/>
          <p14:tracePt t="247251" x="1878013" y="1971675"/>
          <p14:tracePt t="247259" x="1903413" y="1971675"/>
          <p14:tracePt t="247267" x="1946275" y="1971675"/>
          <p14:tracePt t="247275" x="1979613" y="1971675"/>
          <p14:tracePt t="247283" x="2014538" y="1971675"/>
          <p14:tracePt t="247291" x="2073275" y="1971675"/>
          <p14:tracePt t="247297" x="2159000" y="1954213"/>
          <p14:tracePt t="247305" x="2260600" y="1946275"/>
          <p14:tracePt t="247313" x="2371725" y="1946275"/>
          <p14:tracePt t="247322" x="2489200" y="1946275"/>
          <p14:tracePt t="247329" x="2617788" y="1946275"/>
          <p14:tracePt t="247338" x="2727325" y="1946275"/>
          <p14:tracePt t="247345" x="2838450" y="1946275"/>
          <p14:tracePt t="247351" x="2957513" y="1938338"/>
          <p14:tracePt t="247359" x="3067050" y="1920875"/>
          <p14:tracePt t="247367" x="3186113" y="1903413"/>
          <p14:tracePt t="247375" x="3297238" y="1885950"/>
          <p14:tracePt t="247383" x="3408363" y="1878013"/>
          <p14:tracePt t="247391" x="3509963" y="1870075"/>
          <p14:tracePt t="247399" x="3594100" y="1870075"/>
          <p14:tracePt t="247405" x="3687763" y="1852613"/>
          <p14:tracePt t="247413" x="3773488" y="1844675"/>
          <p14:tracePt t="247421" x="3841750" y="1835150"/>
          <p14:tracePt t="247429" x="3883025" y="1835150"/>
          <p14:tracePt t="247438" x="3917950" y="1827213"/>
          <p14:tracePt t="247445" x="3935413" y="1827213"/>
          <p14:tracePt t="247453" x="3943350" y="1827213"/>
          <p14:tracePt t="247529" x="3951288" y="1827213"/>
          <p14:tracePt t="247545" x="3960813" y="1827213"/>
          <p14:tracePt t="247553" x="3968750" y="1827213"/>
          <p14:tracePt t="247569" x="3976688" y="1827213"/>
          <p14:tracePt t="247769" x="3986213" y="1827213"/>
          <p14:tracePt t="247777" x="4002088" y="1827213"/>
          <p14:tracePt t="247785" x="4027488" y="1827213"/>
          <p14:tracePt t="247793" x="4044950" y="1827213"/>
          <p14:tracePt t="247799" x="4062413" y="1819275"/>
          <p14:tracePt t="247807" x="4070350" y="1819275"/>
          <p14:tracePt t="247815" x="4079875" y="1819275"/>
          <p14:tracePt t="247831" x="4087813" y="1819275"/>
          <p14:tracePt t="247839" x="4087813" y="1809750"/>
          <p14:tracePt t="247845" x="4095750" y="1809750"/>
          <p14:tracePt t="247861" x="4105275" y="1809750"/>
          <p14:tracePt t="247869" x="4113213" y="1809750"/>
          <p14:tracePt t="247877" x="4121150" y="1809750"/>
          <p14:tracePt t="247885" x="4138613" y="1809750"/>
          <p14:tracePt t="247893" x="4146550" y="1801813"/>
          <p14:tracePt t="247907" x="4156075" y="1801813"/>
          <p14:tracePt t="247915" x="4164013" y="1793875"/>
          <p14:tracePt t="247931" x="4171950" y="1793875"/>
          <p14:tracePt t="247939" x="4181475" y="1793875"/>
          <p14:tracePt t="247947" x="4189413" y="1793875"/>
          <p14:tracePt t="247969" x="4197350" y="1793875"/>
          <p14:tracePt t="247977" x="4206875" y="1793875"/>
          <p14:tracePt t="247993" x="4214813" y="1793875"/>
          <p14:tracePt t="248001" x="4232275" y="1793875"/>
          <p14:tracePt t="248015" x="4257675" y="1793875"/>
          <p14:tracePt t="248023" x="4265613" y="1793875"/>
          <p14:tracePt t="248031" x="4283075" y="1793875"/>
          <p14:tracePt t="248039" x="4300538" y="1793875"/>
          <p14:tracePt t="248047" x="4308475" y="1793875"/>
          <p14:tracePt t="248055" x="4316413" y="1801813"/>
          <p14:tracePt t="248063" x="4325938" y="1801813"/>
          <p14:tracePt t="248069" x="4325938" y="1809750"/>
          <p14:tracePt t="248077" x="4333875" y="1809750"/>
          <p14:tracePt t="248085" x="4341813" y="1809750"/>
          <p14:tracePt t="248093" x="4351338" y="1809750"/>
          <p14:tracePt t="248109" x="4359275" y="1809750"/>
          <p14:tracePt t="248117" x="4368800" y="1819275"/>
          <p14:tracePt t="248131" x="4376738" y="1819275"/>
          <p14:tracePt t="248139" x="4376738" y="1827213"/>
          <p14:tracePt t="248147" x="4384675" y="1827213"/>
          <p14:tracePt t="248171" x="4394200" y="1827213"/>
          <p14:tracePt t="248177" x="4394200" y="1835150"/>
          <p14:tracePt t="248185" x="4402138" y="1852613"/>
          <p14:tracePt t="248193" x="4410075" y="1860550"/>
          <p14:tracePt t="248201" x="4419600" y="1885950"/>
          <p14:tracePt t="248209" x="4435475" y="1903413"/>
          <p14:tracePt t="248217" x="4445000" y="1928813"/>
          <p14:tracePt t="248225" x="4452938" y="1928813"/>
          <p14:tracePt t="248231" x="4460875" y="1938338"/>
          <p14:tracePt t="248240" x="4460875" y="1946275"/>
          <p14:tracePt t="248293" x="4470400" y="1946275"/>
          <p14:tracePt t="250164" x="0" y="0"/>
        </p14:tracePtLst>
        <p14:tracePtLst>
          <p14:tracePt t="258996" x="4368800" y="1844675"/>
          <p14:tracePt t="263712" x="0" y="0"/>
        </p14:tracePtLst>
        <p14:tracePtLst>
          <p14:tracePt t="265682" x="909638" y="2174875"/>
          <p14:tracePt t="266591" x="900113" y="2174875"/>
          <p14:tracePt t="266599" x="884238" y="2174875"/>
          <p14:tracePt t="266607" x="866775" y="2184400"/>
          <p14:tracePt t="266615" x="849313" y="2192338"/>
          <p14:tracePt t="266621" x="841375" y="2192338"/>
          <p14:tracePt t="266629" x="815975" y="2200275"/>
          <p14:tracePt t="266638" x="798513" y="2200275"/>
          <p14:tracePt t="266645" x="790575" y="2200275"/>
          <p14:tracePt t="266653" x="773113" y="2200275"/>
          <p14:tracePt t="266661" x="765175" y="2209800"/>
          <p14:tracePt t="266675" x="755650" y="2217738"/>
          <p14:tracePt t="266683" x="747713" y="2217738"/>
          <p14:tracePt t="266691" x="747713" y="2227263"/>
          <p14:tracePt t="266707" x="739775" y="2227263"/>
          <p14:tracePt t="266723" x="730250" y="2227263"/>
          <p14:tracePt t="266815" x="722313" y="2227263"/>
          <p14:tracePt t="269401" x="739775" y="2227263"/>
          <p14:tracePt t="269447" x="747713" y="2227263"/>
          <p14:tracePt t="269563" x="755650" y="2227263"/>
          <p14:tracePt t="269617" x="765175" y="2227263"/>
          <p14:tracePt t="269633" x="773113" y="2227263"/>
          <p14:tracePt t="269647" x="781050" y="2227263"/>
          <p14:tracePt t="269671" x="790575" y="2227263"/>
          <p14:tracePt t="269679" x="798513" y="2227263"/>
          <p14:tracePt t="269695" x="815975" y="2227263"/>
          <p14:tracePt t="269703" x="841375" y="2227263"/>
          <p14:tracePt t="269709" x="858838" y="2227263"/>
          <p14:tracePt t="269717" x="884238" y="2227263"/>
          <p14:tracePt t="269725" x="892175" y="2227263"/>
          <p14:tracePt t="269741" x="900113" y="2227263"/>
          <p14:tracePt t="269749" x="909638" y="2227263"/>
          <p14:tracePt t="269755" x="917575" y="2235200"/>
          <p14:tracePt t="269925" x="942975" y="2235200"/>
          <p14:tracePt t="269941" x="952500" y="2235200"/>
          <p14:tracePt t="269949" x="960438" y="2235200"/>
          <p14:tracePt t="269957" x="968375" y="2235200"/>
          <p14:tracePt t="269987" x="977900" y="2235200"/>
          <p14:tracePt t="270135" x="985838" y="2235200"/>
          <p14:tracePt t="270157" x="1003300" y="2235200"/>
          <p14:tracePt t="270165" x="1011238" y="2235200"/>
          <p14:tracePt t="270189" x="1019175" y="2235200"/>
          <p14:tracePt t="270197" x="1028700" y="2235200"/>
          <p14:tracePt t="270227" x="1036638" y="2235200"/>
          <p14:tracePt t="270243" x="1044575" y="2235200"/>
          <p14:tracePt t="270265" x="1054100" y="2235200"/>
          <p14:tracePt t="270281" x="1062038" y="2235200"/>
          <p14:tracePt t="270289" x="1069975" y="2235200"/>
          <p14:tracePt t="270303" x="1079500" y="2235200"/>
          <p14:tracePt t="270313" x="1087438" y="2235200"/>
          <p14:tracePt t="270319" x="1096963" y="2235200"/>
          <p14:tracePt t="270343" x="1104900" y="2235200"/>
          <p14:tracePt t="270351" x="1112838" y="2235200"/>
          <p14:tracePt t="270467" x="1122363" y="2235200"/>
          <p14:tracePt t="270489" x="1130300" y="2235200"/>
          <p14:tracePt t="270829" x="1138238" y="2243138"/>
          <p14:tracePt t="270845" x="1138238" y="2252663"/>
          <p14:tracePt t="270853" x="1163638" y="2268538"/>
          <p14:tracePt t="270859" x="1189038" y="2286000"/>
          <p14:tracePt t="270867" x="1198563" y="2293938"/>
          <p14:tracePt t="270875" x="1216025" y="2303463"/>
          <p14:tracePt t="270883" x="1231900" y="2311400"/>
          <p14:tracePt t="270899" x="1241425" y="2319338"/>
          <p14:tracePt t="270907" x="1249363" y="2328863"/>
          <p14:tracePt t="270913" x="1257300" y="2328863"/>
          <p14:tracePt t="270945" x="1266825" y="2328863"/>
          <p14:tracePt t="270991" x="1274763" y="2328863"/>
          <p14:tracePt t="270999" x="1274763" y="2336800"/>
          <p14:tracePt t="271007" x="1282700" y="2336800"/>
          <p14:tracePt t="271015" x="1300163" y="2344738"/>
          <p14:tracePt t="271021" x="1317625" y="2354263"/>
          <p14:tracePt t="271029" x="1343025" y="2362200"/>
          <p14:tracePt t="271038" x="1360488" y="2371725"/>
          <p14:tracePt t="271045" x="1368425" y="2371725"/>
          <p14:tracePt t="271061" x="1376363" y="2371725"/>
          <p14:tracePt t="271107" x="1385888" y="2371725"/>
          <p14:tracePt t="271115" x="1393825" y="2371725"/>
          <p14:tracePt t="271124" x="1401763" y="2371725"/>
          <p14:tracePt t="271129" x="1419225" y="2371725"/>
          <p14:tracePt t="271138" x="1427163" y="2371725"/>
          <p14:tracePt t="271145" x="1436688" y="2371725"/>
          <p14:tracePt t="271153" x="1444625" y="2371725"/>
          <p14:tracePt t="271169" x="1452563" y="2362200"/>
          <p14:tracePt t="271177" x="1462088" y="2362200"/>
          <p14:tracePt t="271183" x="1470025" y="2362200"/>
          <p14:tracePt t="271191" x="1487488" y="2354263"/>
          <p14:tracePt t="271199" x="1504950" y="2344738"/>
          <p14:tracePt t="271207" x="1520825" y="2344738"/>
          <p14:tracePt t="271215" x="1546225" y="2336800"/>
          <p14:tracePt t="271223" x="1571625" y="2328863"/>
          <p14:tracePt t="271231" x="1589088" y="2328863"/>
          <p14:tracePt t="271239" x="1606550" y="2328863"/>
          <p14:tracePt t="271245" x="1622425" y="2328863"/>
          <p14:tracePt t="271253" x="1631950" y="2319338"/>
          <p14:tracePt t="271261" x="1631950" y="2311400"/>
          <p14:tracePt t="271269" x="1639888" y="2311400"/>
          <p14:tracePt t="271277" x="1649413" y="2303463"/>
          <p14:tracePt t="271291" x="1657350" y="2303463"/>
          <p14:tracePt t="271299" x="1665288" y="2303463"/>
          <p14:tracePt t="271307" x="1674813" y="2303463"/>
          <p14:tracePt t="271338" x="1682750" y="2293938"/>
          <p14:tracePt t="271340" x="1690688" y="2286000"/>
          <p14:tracePt t="271353" x="1700213" y="2286000"/>
          <p14:tracePt t="271485" x="1708150" y="2286000"/>
          <p14:tracePt t="271509" x="1716088" y="2286000"/>
          <p14:tracePt t="271531" x="1741488" y="2286000"/>
          <p14:tracePt t="271539" x="1758950" y="2293938"/>
          <p14:tracePt t="271547" x="1784350" y="2303463"/>
          <p14:tracePt t="271555" x="1801813" y="2303463"/>
          <p14:tracePt t="271563" x="1801813" y="2311400"/>
          <p14:tracePt t="271639" x="1809750" y="2311400"/>
          <p14:tracePt t="271655" x="1835150" y="2319338"/>
          <p14:tracePt t="271663" x="1852613" y="2328863"/>
          <p14:tracePt t="271671" x="1885950" y="2336800"/>
          <p14:tracePt t="271677" x="1920875" y="2336800"/>
          <p14:tracePt t="271685" x="1954213" y="2344738"/>
          <p14:tracePt t="271693" x="1971675" y="2344738"/>
          <p14:tracePt t="271701" x="1979613" y="2344738"/>
          <p14:tracePt t="271709" x="1989138" y="2344738"/>
          <p14:tracePt t="271763" x="1997075" y="2344738"/>
          <p14:tracePt t="271825" x="2014538" y="2354263"/>
          <p14:tracePt t="271833" x="2022475" y="2354263"/>
          <p14:tracePt t="271855" x="2030413" y="2354263"/>
          <p14:tracePt t="271863" x="2039938" y="2354263"/>
          <p14:tracePt t="271879" x="2055813" y="2354263"/>
          <p14:tracePt t="271887" x="2065338" y="2354263"/>
          <p14:tracePt t="271901" x="2073275" y="2354263"/>
          <p14:tracePt t="271909" x="2082800" y="2354263"/>
          <p14:tracePt t="271925" x="2090738" y="2354263"/>
          <p14:tracePt t="271933" x="2098675" y="2354263"/>
          <p14:tracePt t="271941" x="2108200" y="2354263"/>
          <p14:tracePt t="271955" x="2116138" y="2354263"/>
          <p14:tracePt t="271971" x="2124075" y="2354263"/>
          <p14:tracePt t="272003" x="2133600" y="2354263"/>
          <p14:tracePt t="272087" x="2141538" y="2354263"/>
          <p14:tracePt t="272095" x="2149475" y="2354263"/>
          <p14:tracePt t="272111" x="2159000" y="2354263"/>
          <p14:tracePt t="272797" x="2166938" y="2354263"/>
          <p14:tracePt t="272813" x="2174875" y="2354263"/>
          <p14:tracePt t="272821" x="2184400" y="2354263"/>
          <p14:tracePt t="272983" x="2192338" y="2354263"/>
          <p14:tracePt t="273021" x="2200275" y="2354263"/>
          <p14:tracePt t="273029" x="2209800" y="2354263"/>
          <p14:tracePt t="273391" x="2209800" y="2344738"/>
          <p14:tracePt t="273415" x="2209800" y="2336800"/>
          <p14:tracePt t="273423" x="2209800" y="2328863"/>
          <p14:tracePt t="273437" x="2209800" y="2319338"/>
          <p14:tracePt t="273445" x="2209800" y="2311400"/>
          <p14:tracePt t="273453" x="2209800" y="2303463"/>
          <p14:tracePt t="273469" x="2209800" y="2293938"/>
          <p14:tracePt t="273477" x="2217738" y="2286000"/>
          <p14:tracePt t="273499" x="2217738" y="2278063"/>
          <p14:tracePt t="276387" x="2243138" y="2268538"/>
          <p14:tracePt t="276395" x="2303463" y="2252663"/>
          <p14:tracePt t="276401" x="2336800" y="2243138"/>
          <p14:tracePt t="276409" x="2362200" y="2235200"/>
          <p14:tracePt t="276417" x="2397125" y="2217738"/>
          <p14:tracePt t="276425" x="2447925" y="2200275"/>
          <p14:tracePt t="276433" x="2481263" y="2192338"/>
          <p14:tracePt t="276441" x="2489200" y="2184400"/>
          <p14:tracePt t="276449" x="2506663" y="2184400"/>
          <p14:tracePt t="276455" x="2516188" y="2184400"/>
          <p14:tracePt t="276541" x="2541588" y="2184400"/>
          <p14:tracePt t="276549" x="2617788" y="2184400"/>
          <p14:tracePt t="276557" x="2701925" y="2192338"/>
          <p14:tracePt t="276563" x="2762250" y="2200275"/>
          <p14:tracePt t="276571" x="2795588" y="2200275"/>
          <p14:tracePt t="276579" x="2830513" y="2200275"/>
          <p14:tracePt t="276587" x="2846388" y="2209800"/>
          <p14:tracePt t="276595" x="2855913" y="2209800"/>
          <p14:tracePt t="276603" x="2863850" y="2209800"/>
          <p14:tracePt t="276695" x="2889250" y="2209800"/>
          <p14:tracePt t="276703" x="2949575" y="2209800"/>
          <p14:tracePt t="276711" x="3025775" y="2209800"/>
          <p14:tracePt t="276719" x="3084513" y="2217738"/>
          <p14:tracePt t="276727" x="3144838" y="2217738"/>
          <p14:tracePt t="276733" x="3160713" y="2227263"/>
          <p14:tracePt t="276741" x="3186113" y="2227263"/>
          <p14:tracePt t="276749" x="3211513" y="2227263"/>
          <p14:tracePt t="276757" x="3221038" y="2227263"/>
          <p14:tracePt t="276765" x="3238500" y="2235200"/>
          <p14:tracePt t="276773" x="3246438" y="2235200"/>
          <p14:tracePt t="276781" x="3254375" y="2235200"/>
          <p14:tracePt t="276803" x="3263900" y="2235200"/>
          <p14:tracePt t="276811" x="3271838" y="2235200"/>
          <p14:tracePt t="276819" x="3279775" y="2235200"/>
          <p14:tracePt t="276827" x="3314700" y="2235200"/>
          <p14:tracePt t="276835" x="3348038" y="2243138"/>
          <p14:tracePt t="276841" x="3408363" y="2243138"/>
          <p14:tracePt t="276849" x="3433763" y="2252663"/>
          <p14:tracePt t="276857" x="3467100" y="2252663"/>
          <p14:tracePt t="276865" x="3492500" y="2260600"/>
          <p14:tracePt t="276873" x="3502025" y="2260600"/>
          <p14:tracePt t="276881" x="3517900" y="2260600"/>
          <p14:tracePt t="276895" x="3527425" y="2260600"/>
          <p14:tracePt t="276973" x="3543300" y="2260600"/>
          <p14:tracePt t="276981" x="3568700" y="2260600"/>
          <p14:tracePt t="276989" x="3586163" y="2268538"/>
          <p14:tracePt t="276997" x="3611563" y="2268538"/>
          <p14:tracePt t="277004" x="3636963" y="2268538"/>
          <p14:tracePt t="277011" x="3654425" y="2278063"/>
          <p14:tracePt t="277019" x="3662363" y="2278063"/>
          <p14:tracePt t="277027" x="3671888" y="2278063"/>
          <p14:tracePt t="277035" x="3679825" y="2278063"/>
          <p14:tracePt t="277051" x="3697288" y="2278063"/>
          <p14:tracePt t="277057" x="3705225" y="2278063"/>
          <p14:tracePt t="277065" x="3730625" y="2286000"/>
          <p14:tracePt t="277073" x="3756025" y="2293938"/>
          <p14:tracePt t="277081" x="3781425" y="2303463"/>
          <p14:tracePt t="277089" x="3798888" y="2303463"/>
          <p14:tracePt t="277097" x="3824288" y="2311400"/>
          <p14:tracePt t="277105" x="3832225" y="2311400"/>
          <p14:tracePt t="277113" x="3841750" y="2311400"/>
          <p14:tracePt t="277127" x="3849688" y="2311400"/>
          <p14:tracePt t="277135" x="3867150" y="2311400"/>
          <p14:tracePt t="277143" x="3892550" y="2311400"/>
          <p14:tracePt t="277151" x="3917950" y="2311400"/>
          <p14:tracePt t="277159" x="3951288" y="2311400"/>
          <p14:tracePt t="277165" x="3994150" y="2303463"/>
          <p14:tracePt t="277173" x="4037013" y="2293938"/>
          <p14:tracePt t="277183" x="4095750" y="2293938"/>
          <p14:tracePt t="277189" x="4138613" y="2293938"/>
          <p14:tracePt t="277197" x="4171950" y="2286000"/>
          <p14:tracePt t="277205" x="4206875" y="2286000"/>
          <p14:tracePt t="277213" x="4232275" y="2278063"/>
          <p14:tracePt t="277221" x="4240213" y="2278063"/>
          <p14:tracePt t="277227" x="4249738" y="2278063"/>
          <p14:tracePt t="280771" x="4257675" y="2278063"/>
          <p14:tracePt t="280855" x="4265613" y="2278063"/>
          <p14:tracePt t="280863" x="4275138" y="2278063"/>
          <p14:tracePt t="280871" x="4283075" y="2278063"/>
          <p14:tracePt t="280879" x="4283075" y="2286000"/>
          <p14:tracePt t="280887" x="4291013" y="2286000"/>
          <p14:tracePt t="280895" x="4300538" y="2286000"/>
          <p14:tracePt t="280904" x="4308475" y="2293938"/>
          <p14:tracePt t="280909" x="4325938" y="2303463"/>
          <p14:tracePt t="280917" x="4341813" y="2303463"/>
          <p14:tracePt t="280925" x="4341813" y="2311400"/>
          <p14:tracePt t="280933" x="4359275" y="2319338"/>
          <p14:tracePt t="280941" x="4368800" y="2319338"/>
          <p14:tracePt t="280957" x="4376738" y="2328863"/>
          <p14:tracePt t="280965" x="4384675" y="2328863"/>
          <p14:tracePt t="280973" x="4384675" y="2336800"/>
          <p14:tracePt t="280979" x="4394200" y="2336800"/>
          <p14:tracePt t="280987" x="4402138" y="2344738"/>
          <p14:tracePt t="280995" x="4410075" y="2344738"/>
          <p14:tracePt t="281004" x="4427538" y="2354263"/>
          <p14:tracePt t="281011" x="4435475" y="2362200"/>
          <p14:tracePt t="281017" x="4445000" y="2362200"/>
          <p14:tracePt t="281025" x="4460875" y="2362200"/>
          <p14:tracePt t="281033" x="4470400" y="2362200"/>
          <p14:tracePt t="281049" x="4478338" y="2362200"/>
          <p14:tracePt t="281057" x="4486275" y="2362200"/>
          <p14:tracePt t="281073" x="4495800" y="2362200"/>
          <p14:tracePt t="281079" x="4503738" y="2362200"/>
          <p14:tracePt t="281087" x="4513263" y="2362200"/>
          <p14:tracePt t="281104" x="4521200" y="2362200"/>
          <p14:tracePt t="281119" x="4529138" y="2362200"/>
          <p14:tracePt t="281141" x="4538663" y="2362200"/>
          <p14:tracePt t="281165" x="4546600" y="2362200"/>
          <p14:tracePt t="281181" x="4554538" y="2362200"/>
          <p14:tracePt t="281187" x="4564063" y="2362200"/>
          <p14:tracePt t="281195" x="4572000" y="2362200"/>
          <p14:tracePt t="281211" x="4579938" y="2362200"/>
          <p14:tracePt t="281219" x="4589463" y="2354263"/>
          <p14:tracePt t="281235" x="4597400" y="2354263"/>
          <p14:tracePt t="281241" x="4605338" y="2344738"/>
          <p14:tracePt t="281249" x="4614863" y="2336800"/>
          <p14:tracePt t="281257" x="4614863" y="2328863"/>
          <p14:tracePt t="281281" x="4622800" y="2319338"/>
          <p14:tracePt t="281289" x="4630738" y="2303463"/>
          <p14:tracePt t="281295" x="4640263" y="2303463"/>
          <p14:tracePt t="281304" x="4640263" y="2293938"/>
          <p14:tracePt t="281311" x="4648200" y="2286000"/>
          <p14:tracePt t="281319" x="4657725" y="2286000"/>
          <p14:tracePt t="281337" x="4665663" y="2268538"/>
          <p14:tracePt t="281343" x="4673600" y="2268538"/>
          <p14:tracePt t="281349" x="4673600" y="2260600"/>
          <p14:tracePt t="281427" x="4683125" y="2260600"/>
          <p14:tracePt t="281451" x="4691063" y="2260600"/>
          <p14:tracePt t="281465" x="4691063" y="2252663"/>
          <p14:tracePt t="281473" x="4699000" y="2252663"/>
          <p14:tracePt t="281489" x="4699000" y="2243138"/>
          <p14:tracePt t="281497" x="4708525" y="2243138"/>
          <p14:tracePt t="281505" x="4716463" y="2227263"/>
          <p14:tracePt t="281513" x="4716463" y="2209800"/>
          <p14:tracePt t="281519" x="4716463" y="2200275"/>
          <p14:tracePt t="281527" x="4716463" y="2184400"/>
          <p14:tracePt t="281551" x="4716463" y="2174875"/>
          <p14:tracePt t="281567" x="4716463" y="2166938"/>
          <p14:tracePt t="281581" x="4716463" y="2159000"/>
          <p14:tracePt t="281613" x="4716463" y="2149475"/>
          <p14:tracePt t="281621" x="4716463" y="2141538"/>
          <p14:tracePt t="281627" x="4716463" y="2124075"/>
          <p14:tracePt t="281635" x="4716463" y="2108200"/>
          <p14:tracePt t="281643" x="4708525" y="2098675"/>
          <p14:tracePt t="281651" x="4699000" y="2082800"/>
          <p14:tracePt t="281659" x="4699000" y="2055813"/>
          <p14:tracePt t="281667" x="4699000" y="2047875"/>
          <p14:tracePt t="281675" x="4691063" y="2039938"/>
          <p14:tracePt t="281681" x="4691063" y="2030413"/>
          <p14:tracePt t="281721" x="4691063" y="2022475"/>
          <p14:tracePt t="281829" x="4691063" y="2014538"/>
          <p14:tracePt t="281867" x="4683125" y="2005013"/>
          <p14:tracePt t="281875" x="4673600" y="2005013"/>
          <p14:tracePt t="281921" x="4665663" y="2005013"/>
          <p14:tracePt t="281929" x="4657725" y="2005013"/>
          <p14:tracePt t="281945" x="4648200" y="2005013"/>
          <p14:tracePt t="281951" x="4640263" y="2005013"/>
          <p14:tracePt t="281959" x="4630738" y="1997075"/>
          <p14:tracePt t="281975" x="4622800" y="1989138"/>
          <p14:tracePt t="281983" x="4614863" y="1989138"/>
          <p14:tracePt t="281999" x="4605338" y="1989138"/>
          <p14:tracePt t="282007" x="4597400" y="1979613"/>
          <p14:tracePt t="282021" x="4589463" y="1979613"/>
          <p14:tracePt t="282075" x="4579938" y="1979613"/>
          <p14:tracePt t="282083" x="4572000" y="1979613"/>
          <p14:tracePt t="282099" x="4564063" y="1979613"/>
          <p14:tracePt t="282107" x="4554538" y="1979613"/>
          <p14:tracePt t="282121" x="4546600" y="1979613"/>
          <p14:tracePt t="282129" x="4538663" y="1979613"/>
          <p14:tracePt t="282137" x="4529138" y="1979613"/>
          <p14:tracePt t="282153" x="4521200" y="1979613"/>
          <p14:tracePt t="282161" x="4503738" y="1979613"/>
          <p14:tracePt t="282175" x="4495800" y="1979613"/>
          <p14:tracePt t="282183" x="4486275" y="1979613"/>
          <p14:tracePt t="282199" x="4478338" y="1979613"/>
          <p14:tracePt t="282207" x="4470400" y="1979613"/>
          <p14:tracePt t="282215" x="4460875" y="1979613"/>
          <p14:tracePt t="282229" x="4452938" y="1971675"/>
          <p14:tracePt t="282237" x="4445000" y="1971675"/>
          <p14:tracePt t="282254" x="4435475" y="1971675"/>
          <p14:tracePt t="282261" x="4427538" y="1971675"/>
          <p14:tracePt t="282277" x="4419600" y="1971675"/>
          <p14:tracePt t="282291" x="4410075" y="1963738"/>
          <p14:tracePt t="282299" x="4402138" y="1963738"/>
          <p14:tracePt t="282307" x="4384675" y="1963738"/>
          <p14:tracePt t="282321" x="4359275" y="1954213"/>
          <p14:tracePt t="282323" x="4333875" y="1946275"/>
          <p14:tracePt t="282331" x="4316413" y="1946275"/>
          <p14:tracePt t="282339" x="4308475" y="1946275"/>
          <p14:tracePt t="282345" x="4300538" y="1946275"/>
          <p14:tracePt t="282361" x="4291013" y="1946275"/>
          <p14:tracePt t="282369" x="4283075" y="1946275"/>
          <p14:tracePt t="282377" x="4275138" y="1946275"/>
          <p14:tracePt t="282399" x="4265613" y="1946275"/>
          <p14:tracePt t="282423" x="4257675" y="1946275"/>
          <p14:tracePt t="282439" x="4249738" y="1946275"/>
          <p14:tracePt t="282447" x="4240213" y="1946275"/>
          <p14:tracePt t="282453" x="4232275" y="1946275"/>
          <p14:tracePt t="282461" x="4214813" y="1946275"/>
          <p14:tracePt t="282469" x="4197350" y="1946275"/>
          <p14:tracePt t="282477" x="4189413" y="1946275"/>
          <p14:tracePt t="282485" x="4181475" y="1954213"/>
          <p14:tracePt t="282493" x="4171950" y="1954213"/>
          <p14:tracePt t="282507" x="4164013" y="1963738"/>
          <p14:tracePt t="282561" x="4156075" y="1971675"/>
          <p14:tracePt t="282577" x="4146550" y="1971675"/>
          <p14:tracePt t="282585" x="4146550" y="1979613"/>
          <p14:tracePt t="282601" x="4146550" y="1989138"/>
          <p14:tracePt t="282647" x="4146550" y="1997075"/>
          <p14:tracePt t="282693" x="4146550" y="2005013"/>
          <p14:tracePt t="282709" x="4146550" y="2014538"/>
          <p14:tracePt t="282723" x="4146550" y="2022475"/>
          <p14:tracePt t="282731" x="4146550" y="2030413"/>
          <p14:tracePt t="282763" x="4146550" y="2039938"/>
          <p14:tracePt t="282785" x="4146550" y="2047875"/>
          <p14:tracePt t="282809" x="4146550" y="2055813"/>
          <p14:tracePt t="282831" x="4146550" y="2065338"/>
          <p14:tracePt t="282847" x="4146550" y="2073275"/>
          <p14:tracePt t="282863" x="4146550" y="2082800"/>
          <p14:tracePt t="282871" x="4146550" y="2090738"/>
          <p14:tracePt t="282879" x="4146550" y="2098675"/>
          <p14:tracePt t="282971" x="4146550" y="2116138"/>
          <p14:tracePt t="282995" x="4146550" y="2124075"/>
          <p14:tracePt t="283001" x="4146550" y="2133600"/>
          <p14:tracePt t="283009" x="4146550" y="2141538"/>
          <p14:tracePt t="283033" x="4146550" y="2149475"/>
          <p14:tracePt t="283079" x="4146550" y="2159000"/>
          <p14:tracePt t="283187" x="4138613" y="2159000"/>
          <p14:tracePt t="283203" x="4121150" y="2159000"/>
          <p14:tracePt t="283211" x="4095750" y="2159000"/>
          <p14:tracePt t="283219" x="4070350" y="2159000"/>
          <p14:tracePt t="283225" x="4044950" y="2149475"/>
          <p14:tracePt t="283233" x="4027488" y="2141538"/>
          <p14:tracePt t="283241" x="4002088" y="2133600"/>
          <p14:tracePt t="283249" x="3976688" y="2124075"/>
          <p14:tracePt t="283257" x="3951288" y="2116138"/>
          <p14:tracePt t="283265" x="3935413" y="2108200"/>
          <p14:tracePt t="283271" x="3900488" y="2090738"/>
          <p14:tracePt t="283279" x="3849688" y="2073275"/>
          <p14:tracePt t="283287" x="3790950" y="2055813"/>
          <p14:tracePt t="283295" x="3713163" y="2030413"/>
          <p14:tracePt t="283304" x="3636963" y="1997075"/>
          <p14:tracePt t="283321" x="3475038" y="1938338"/>
          <p14:tracePt t="283327" x="3398838" y="1911350"/>
          <p14:tracePt t="283333" x="3340100" y="1878013"/>
          <p14:tracePt t="283341" x="3263900" y="1860550"/>
          <p14:tracePt t="283349" x="3170238" y="1827213"/>
          <p14:tracePt t="283357" x="3084513" y="1801813"/>
          <p14:tracePt t="283365" x="3000375" y="1784350"/>
          <p14:tracePt t="283373" x="2922588" y="1776413"/>
          <p14:tracePt t="283381" x="2863850" y="1751013"/>
          <p14:tracePt t="283387" x="2795588" y="1733550"/>
          <p14:tracePt t="283395" x="2752725" y="1708150"/>
          <p14:tracePt t="283404" x="2701925" y="1700213"/>
          <p14:tracePt t="283411" x="2668588" y="1682750"/>
          <p14:tracePt t="283419" x="2651125" y="1674813"/>
          <p14:tracePt t="283427" x="2625725" y="1674813"/>
          <p14:tracePt t="283435" x="2608263" y="1665288"/>
          <p14:tracePt t="283441" x="2592388" y="1657350"/>
          <p14:tracePt t="283449" x="2574925" y="1649413"/>
          <p14:tracePt t="283457" x="2549525" y="1639888"/>
          <p14:tracePt t="283465" x="2524125" y="1631950"/>
          <p14:tracePt t="283473" x="2489200" y="1622425"/>
          <p14:tracePt t="283481" x="2447925" y="1614488"/>
          <p14:tracePt t="283489" x="2387600" y="1606550"/>
          <p14:tracePt t="283495" x="2303463" y="1581150"/>
          <p14:tracePt t="283504" x="2200275" y="1571625"/>
          <p14:tracePt t="283511" x="2108200" y="1563688"/>
          <p14:tracePt t="283519" x="2022475" y="1546225"/>
          <p14:tracePt t="283527" x="1963738" y="1530350"/>
          <p14:tracePt t="283535" x="1903413" y="1520825"/>
          <p14:tracePt t="283543" x="1844675" y="1512888"/>
          <p14:tracePt t="283549" x="1784350" y="1495425"/>
          <p14:tracePt t="283557" x="1751013" y="1495425"/>
          <p14:tracePt t="283565" x="1716088" y="1487488"/>
          <p14:tracePt t="283573" x="1700213" y="1487488"/>
          <p14:tracePt t="283581" x="1682750" y="1487488"/>
          <p14:tracePt t="283589" x="1674813" y="1477963"/>
          <p14:tracePt t="283604" x="1665288" y="1477963"/>
          <p14:tracePt t="283611" x="1657350" y="1477963"/>
          <p14:tracePt t="283619" x="1649413" y="1477963"/>
          <p14:tracePt t="283627" x="1631950" y="1470025"/>
          <p14:tracePt t="283635" x="1614488" y="1462088"/>
          <p14:tracePt t="283643" x="1606550" y="1462088"/>
          <p14:tracePt t="283651" x="1581150" y="1462088"/>
          <p14:tracePt t="283659" x="1555750" y="1462088"/>
          <p14:tracePt t="283665" x="1538288" y="1462088"/>
          <p14:tracePt t="283673" x="1504950" y="1462088"/>
          <p14:tracePt t="283681" x="1470025" y="1462088"/>
          <p14:tracePt t="283689" x="1452563" y="1462088"/>
          <p14:tracePt t="283697" x="1436688" y="1462088"/>
          <p14:tracePt t="283705" x="1427163" y="1462088"/>
          <p14:tracePt t="283759" x="1419225" y="1452563"/>
          <p14:tracePt t="283773" x="1411288" y="1452563"/>
          <p14:tracePt t="283875" x="1401763" y="1452563"/>
          <p14:tracePt t="283889" x="1393825" y="1452563"/>
          <p14:tracePt t="283897" x="1385888" y="1462088"/>
          <p14:tracePt t="283905" x="1376363" y="1462088"/>
          <p14:tracePt t="283921" x="1368425" y="1470025"/>
          <p14:tracePt t="283929" x="1360488" y="1470025"/>
          <p14:tracePt t="283951" x="1350963" y="1470025"/>
          <p14:tracePt t="283959" x="1343025" y="1470025"/>
          <p14:tracePt t="283967" x="1333500" y="1470025"/>
          <p14:tracePt t="283975" x="1333500" y="1477963"/>
          <p14:tracePt t="283983" x="1325563" y="1487488"/>
          <p14:tracePt t="283989" x="1317625" y="1487488"/>
          <p14:tracePt t="283997" x="1317625" y="1495425"/>
          <p14:tracePt t="284005" x="1308100" y="1504950"/>
          <p14:tracePt t="284013" x="1300163" y="1512888"/>
          <p14:tracePt t="284021" x="1292225" y="1512888"/>
          <p14:tracePt t="284083" x="1282700" y="1520825"/>
          <p14:tracePt t="284091" x="1274763" y="1530350"/>
          <p14:tracePt t="284121" x="1266825" y="1538288"/>
          <p14:tracePt t="286971" x="1274763" y="1546225"/>
          <p14:tracePt t="286977" x="1360488" y="1571625"/>
          <p14:tracePt t="286985" x="1393825" y="1597025"/>
          <p14:tracePt t="286993" x="1411288" y="1597025"/>
          <p14:tracePt t="287001" x="1419225" y="1606550"/>
          <p14:tracePt t="287009" x="1427163" y="1614488"/>
          <p14:tracePt t="287017" x="1436688" y="1622425"/>
          <p14:tracePt t="287031" x="1444625" y="1622425"/>
          <p14:tracePt t="287039" x="1452563" y="1631950"/>
          <p14:tracePt t="287047" x="1452563" y="1639888"/>
          <p14:tracePt t="287125" x="1462088" y="1639888"/>
          <p14:tracePt t="287139" x="1470025" y="1639888"/>
          <p14:tracePt t="287147" x="1477963" y="1649413"/>
          <p14:tracePt t="287155" x="1504950" y="1657350"/>
          <p14:tracePt t="287163" x="1520825" y="1665288"/>
          <p14:tracePt t="287171" x="1538288" y="1674813"/>
          <p14:tracePt t="287179" x="1546225" y="1682750"/>
          <p14:tracePt t="287187" x="1563688" y="1690688"/>
          <p14:tracePt t="287193" x="1571625" y="1690688"/>
          <p14:tracePt t="287209" x="1571625" y="1700213"/>
          <p14:tracePt t="287217" x="1581150" y="1700213"/>
          <p14:tracePt t="287225" x="1589088" y="1708150"/>
          <p14:tracePt t="287233" x="1606550" y="1708150"/>
          <p14:tracePt t="287241" x="1631950" y="1716088"/>
          <p14:tracePt t="287247" x="1665288" y="1725613"/>
          <p14:tracePt t="287255" x="1700213" y="1733550"/>
          <p14:tracePt t="287263" x="1733550" y="1741488"/>
          <p14:tracePt t="287271" x="1776413" y="1751013"/>
          <p14:tracePt t="287279" x="1809750" y="1758950"/>
          <p14:tracePt t="287287" x="1844675" y="1758950"/>
          <p14:tracePt t="287295" x="1870075" y="1766888"/>
          <p14:tracePt t="287304" x="1903413" y="1776413"/>
          <p14:tracePt t="287309" x="1938338" y="1784350"/>
          <p14:tracePt t="287321" x="1971675" y="1793875"/>
          <p14:tracePt t="287336" x="2022475" y="1809750"/>
          <p14:tracePt t="287341" x="2030413" y="1819275"/>
          <p14:tracePt t="287349" x="2039938" y="1827213"/>
          <p14:tracePt t="287403" x="2047875" y="1827213"/>
          <p14:tracePt t="287411" x="2055813" y="1835150"/>
          <p14:tracePt t="287417" x="2073275" y="1844675"/>
          <p14:tracePt t="287425" x="2090738" y="1852613"/>
          <p14:tracePt t="287433" x="2108200" y="1860550"/>
          <p14:tracePt t="287441" x="2141538" y="1870075"/>
          <p14:tracePt t="287449" x="2174875" y="1878013"/>
          <p14:tracePt t="287457" x="2209800" y="1885950"/>
          <p14:tracePt t="287465" x="2235200" y="1885950"/>
          <p14:tracePt t="287471" x="2252663" y="1885950"/>
          <p14:tracePt t="287479" x="2278063" y="1885950"/>
          <p14:tracePt t="287487" x="2293938" y="1895475"/>
          <p14:tracePt t="287504" x="2303463" y="1903413"/>
          <p14:tracePt t="287511" x="2319338" y="1903413"/>
          <p14:tracePt t="287519" x="2328863" y="1911350"/>
          <p14:tracePt t="287525" x="2344738" y="1911350"/>
          <p14:tracePt t="287533" x="2371725" y="1920875"/>
          <p14:tracePt t="287541" x="2387600" y="1928813"/>
          <p14:tracePt t="287549" x="2422525" y="1938338"/>
          <p14:tracePt t="287557" x="2455863" y="1946275"/>
          <p14:tracePt t="287565" x="2506663" y="1954213"/>
          <p14:tracePt t="287573" x="2566988" y="1963738"/>
          <p14:tracePt t="287579" x="2608263" y="1971675"/>
          <p14:tracePt t="287587" x="2651125" y="1979613"/>
          <p14:tracePt t="287595" x="2686050" y="1989138"/>
          <p14:tracePt t="287604" x="2719388" y="1997075"/>
          <p14:tracePt t="287611" x="2752725" y="1997075"/>
          <p14:tracePt t="287619" x="2787650" y="2005013"/>
          <p14:tracePt t="287627" x="2820988" y="2005013"/>
          <p14:tracePt t="287633" x="2846388" y="2014538"/>
          <p14:tracePt t="287641" x="2897188" y="2022475"/>
          <p14:tracePt t="287649" x="2957513" y="2030413"/>
          <p14:tracePt t="287657" x="3000375" y="2039938"/>
          <p14:tracePt t="287665" x="3059113" y="2047875"/>
          <p14:tracePt t="287673" x="3119438" y="2065338"/>
          <p14:tracePt t="287681" x="3195638" y="2073275"/>
          <p14:tracePt t="287689" x="3254375" y="2082800"/>
          <p14:tracePt t="287695" x="3322638" y="2090738"/>
          <p14:tracePt t="287704" x="3390900" y="2116138"/>
          <p14:tracePt t="287711" x="3459163" y="2133600"/>
          <p14:tracePt t="287719" x="3552825" y="2166938"/>
          <p14:tracePt t="287727" x="3611563" y="2174875"/>
          <p14:tracePt t="287735" x="3646488" y="2184400"/>
          <p14:tracePt t="287749" x="3646488" y="2192338"/>
          <p14:tracePt t="287819" x="3654425" y="2192338"/>
          <p14:tracePt t="287843" x="3662363" y="2192338"/>
          <p14:tracePt t="287851" x="3679825" y="2192338"/>
          <p14:tracePt t="287857" x="3697288" y="2192338"/>
          <p14:tracePt t="287865" x="3713163" y="2192338"/>
          <p14:tracePt t="287873" x="3713163" y="2200275"/>
          <p14:tracePt t="287881" x="3722688" y="2200275"/>
          <p14:tracePt t="287889" x="3730625" y="2200275"/>
          <p14:tracePt t="287911" x="3738563" y="2200275"/>
          <p14:tracePt t="287935" x="3748088" y="2200275"/>
          <p14:tracePt t="287959" x="3781425" y="2200275"/>
          <p14:tracePt t="287965" x="3816350" y="2200275"/>
          <p14:tracePt t="287973" x="3867150" y="2200275"/>
          <p14:tracePt t="287981" x="3925888" y="2200275"/>
          <p14:tracePt t="287989" x="3986213" y="2192338"/>
          <p14:tracePt t="287997" x="4044950" y="2184400"/>
          <p14:tracePt t="288005" x="4079875" y="2174875"/>
          <p14:tracePt t="288013" x="4087813" y="2166938"/>
          <p14:tracePt t="288019" x="4105275" y="2166938"/>
          <p14:tracePt t="288027" x="4121150" y="2166938"/>
          <p14:tracePt t="288035" x="4130675" y="2159000"/>
          <p14:tracePt t="288043" x="4138613" y="2149475"/>
          <p14:tracePt t="288051" x="4146550" y="2149475"/>
          <p14:tracePt t="288159" x="4156075" y="2149475"/>
          <p14:tracePt t="288167" x="4181475" y="2141538"/>
          <p14:tracePt t="288175" x="4197350" y="2141538"/>
          <p14:tracePt t="288183" x="4214813" y="2141538"/>
          <p14:tracePt t="288189" x="4224338" y="2141538"/>
          <p14:tracePt t="288213" x="4232275" y="2141538"/>
          <p14:tracePt t="289201" x="4240213" y="2141538"/>
          <p14:tracePt t="289209" x="4257675" y="2141538"/>
          <p14:tracePt t="289217" x="4275138" y="2133600"/>
          <p14:tracePt t="289225" x="4283075" y="2133600"/>
          <p14:tracePt t="289231" x="4291013" y="2133600"/>
          <p14:tracePt t="289239" x="4308475" y="2133600"/>
          <p14:tracePt t="289247" x="4316413" y="2133600"/>
          <p14:tracePt t="289255" x="4325938" y="2133600"/>
          <p14:tracePt t="289263" x="4333875" y="2133600"/>
          <p14:tracePt t="289309" x="4341813" y="2133600"/>
          <p14:tracePt t="289317" x="4368800" y="2133600"/>
          <p14:tracePt t="289325" x="4419600" y="2141538"/>
          <p14:tracePt t="289333" x="4478338" y="2149475"/>
          <p14:tracePt t="289341" x="4538663" y="2149475"/>
          <p14:tracePt t="289347" x="4564063" y="2159000"/>
          <p14:tracePt t="289355" x="4597400" y="2166938"/>
          <p14:tracePt t="289363" x="4640263" y="2166938"/>
          <p14:tracePt t="289371" x="4673600" y="2166938"/>
          <p14:tracePt t="289379" x="4708525" y="2166938"/>
          <p14:tracePt t="289387" x="4724400" y="2166938"/>
          <p14:tracePt t="289409" x="4724400" y="2174875"/>
          <p14:tracePt t="289503" x="4741863" y="2174875"/>
          <p14:tracePt t="289509" x="4767263" y="2184400"/>
          <p14:tracePt t="289525" x="4775200" y="2184400"/>
          <p14:tracePt t="289541" x="4784725" y="2184400"/>
          <p14:tracePt t="289595" x="4792663" y="2184400"/>
          <p14:tracePt t="289603" x="4802188" y="2184400"/>
          <p14:tracePt t="289625" x="4810125" y="2184400"/>
          <p14:tracePt t="289641" x="4818063" y="2184400"/>
          <p14:tracePt t="289671" x="4835525" y="2192338"/>
          <p14:tracePt t="289679" x="4852988" y="2200275"/>
          <p14:tracePt t="289687" x="4860925" y="2200275"/>
          <p14:tracePt t="289703" x="4868863" y="2200275"/>
          <p14:tracePt t="289711" x="4878388" y="2200275"/>
          <p14:tracePt t="289741" x="4886325" y="2200275"/>
          <p14:tracePt t="289749" x="4894263" y="2200275"/>
          <p14:tracePt t="289757" x="4903788" y="2200275"/>
          <p14:tracePt t="289773" x="4911725" y="2200275"/>
          <p14:tracePt t="289787" x="4919663" y="2200275"/>
          <p14:tracePt t="289795" x="4929188" y="2200275"/>
          <p14:tracePt t="289811" x="4937125" y="2200275"/>
          <p14:tracePt t="289819" x="4946650" y="2200275"/>
          <p14:tracePt t="289827" x="4954588" y="2200275"/>
          <p14:tracePt t="289841" x="4962525" y="2200275"/>
          <p14:tracePt t="289849" x="4972050" y="2200275"/>
          <p14:tracePt t="289873" x="4979988" y="2200275"/>
          <p14:tracePt t="289889" x="4987925" y="2200275"/>
          <p14:tracePt t="289895" x="4997450" y="2200275"/>
          <p14:tracePt t="289919" x="5005388" y="2200275"/>
          <p14:tracePt t="289927" x="5013325" y="2200275"/>
          <p14:tracePt t="289943" x="5022850" y="2200275"/>
          <p14:tracePt t="289949" x="5030788" y="2200275"/>
          <p14:tracePt t="289965" x="5038725" y="2200275"/>
          <p14:tracePt t="289981" x="5048250" y="2200275"/>
          <p14:tracePt t="289997" x="5056188" y="2200275"/>
          <p14:tracePt t="290011" x="5064125" y="2200275"/>
          <p14:tracePt t="290019" x="5073650" y="2200275"/>
          <p14:tracePt t="290035" x="5081588" y="2200275"/>
          <p14:tracePt t="290043" x="5091113" y="2200275"/>
          <p14:tracePt t="290057" x="5099050" y="2200275"/>
          <p14:tracePt t="290097" x="5106988" y="2200275"/>
          <p14:tracePt t="290105" x="5116513" y="2200275"/>
          <p14:tracePt t="290119" x="5124450" y="2200275"/>
          <p14:tracePt t="290127" x="5132388" y="2200275"/>
          <p14:tracePt t="290135" x="5141913" y="2200275"/>
          <p14:tracePt t="290243" x="5149850" y="2200275"/>
          <p14:tracePt t="291077" x="5141913" y="2200275"/>
          <p14:tracePt t="291093" x="5132388" y="2200275"/>
          <p14:tracePt t="291115" x="5124450" y="2200275"/>
          <p14:tracePt t="291147" x="5124450" y="2192338"/>
          <p14:tracePt t="291169" x="5116513" y="2192338"/>
          <p14:tracePt t="291193" x="5106988" y="2192338"/>
          <p14:tracePt t="292759" x="5099050" y="2192338"/>
          <p14:tracePt t="292767" x="5091113" y="2192338"/>
          <p14:tracePt t="292775" x="5064125" y="2184400"/>
          <p14:tracePt t="292783" x="5013325" y="2174875"/>
          <p14:tracePt t="292791" x="4946650" y="2149475"/>
          <p14:tracePt t="292799" x="4886325" y="2141538"/>
          <p14:tracePt t="292807" x="4792663" y="2133600"/>
          <p14:tracePt t="292813" x="4733925" y="2124075"/>
          <p14:tracePt t="292821" x="4673600" y="2108200"/>
          <p14:tracePt t="292829" x="4605338" y="2098675"/>
          <p14:tracePt t="292837" x="4521200" y="2090738"/>
          <p14:tracePt t="292845" x="4427538" y="2082800"/>
          <p14:tracePt t="292853" x="4341813" y="2065338"/>
          <p14:tracePt t="292861" x="4283075" y="2055813"/>
          <p14:tracePt t="292869" x="4224338" y="2047875"/>
          <p14:tracePt t="292875" x="4164013" y="2039938"/>
          <p14:tracePt t="292883" x="4105275" y="2030413"/>
          <p14:tracePt t="292891" x="4044950" y="2014538"/>
          <p14:tracePt t="292899" x="4002088" y="2005013"/>
          <p14:tracePt t="292907" x="3951288" y="1997075"/>
          <p14:tracePt t="292915" x="3917950" y="1989138"/>
          <p14:tracePt t="292921" x="3883025" y="1971675"/>
          <p14:tracePt t="292929" x="3867150" y="1963738"/>
          <p14:tracePt t="292937" x="3849688" y="1963738"/>
          <p14:tracePt t="292945" x="3841750" y="1963738"/>
          <p14:tracePt t="292954" x="3832225" y="1963738"/>
          <p14:tracePt t="292961" x="3832225" y="1954213"/>
          <p14:tracePt t="293077" x="3738563" y="1954213"/>
          <p14:tracePt t="293085" x="3475038" y="1989138"/>
          <p14:tracePt t="293091" x="3127375" y="2005013"/>
          <p14:tracePt t="293099" x="2855913" y="2022475"/>
          <p14:tracePt t="293107" x="2643188" y="2039938"/>
          <p14:tracePt t="293115" x="2473325" y="2073275"/>
          <p14:tracePt t="293123" x="2344738" y="2098675"/>
          <p14:tracePt t="293131" x="2260600" y="2108200"/>
          <p14:tracePt t="293139" x="2227263" y="2116138"/>
          <p14:tracePt t="293145" x="2227263" y="2124075"/>
          <p14:tracePt t="293401" x="2252663" y="2133600"/>
          <p14:tracePt t="293409" x="2268538" y="2141538"/>
          <p14:tracePt t="293417" x="2286000" y="2141538"/>
          <p14:tracePt t="293423" x="2303463" y="2149475"/>
          <p14:tracePt t="293431" x="2319338" y="2149475"/>
          <p14:tracePt t="293439" x="2336800" y="2149475"/>
          <p14:tracePt t="293455" x="2362200" y="2149475"/>
          <p14:tracePt t="293463" x="2379663" y="2149475"/>
          <p14:tracePt t="293471" x="2405063" y="2149475"/>
          <p14:tracePt t="293477" x="2413000" y="2149475"/>
          <p14:tracePt t="293485" x="2422525" y="2149475"/>
          <p14:tracePt t="293493" x="2438400" y="2149475"/>
          <p14:tracePt t="293501" x="2447925" y="2149475"/>
          <p14:tracePt t="293509" x="2463800" y="2149475"/>
          <p14:tracePt t="293517" x="2473325" y="2149475"/>
          <p14:tracePt t="293531" x="2481263" y="2149475"/>
          <p14:tracePt t="293539" x="2498725" y="2149475"/>
          <p14:tracePt t="293547" x="2516188" y="2149475"/>
          <p14:tracePt t="293555" x="2541588" y="2149475"/>
          <p14:tracePt t="293563" x="2566988" y="2149475"/>
          <p14:tracePt t="293571" x="2582863" y="2149475"/>
          <p14:tracePt t="293579" x="2608263" y="2149475"/>
          <p14:tracePt t="293585" x="2633663" y="2149475"/>
          <p14:tracePt t="293601" x="2643188" y="2149475"/>
          <p14:tracePt t="293609" x="2651125" y="2149475"/>
          <p14:tracePt t="293617" x="2660650" y="2149475"/>
          <p14:tracePt t="293625" x="2668588" y="2149475"/>
          <p14:tracePt t="293633" x="2686050" y="2149475"/>
          <p14:tracePt t="293639" x="2701925" y="2149475"/>
          <p14:tracePt t="293647" x="2719388" y="2149475"/>
          <p14:tracePt t="293655" x="2736850" y="2149475"/>
          <p14:tracePt t="293663" x="2744788" y="2149475"/>
          <p14:tracePt t="293671" x="2752725" y="2149475"/>
          <p14:tracePt t="293679" x="2762250" y="2149475"/>
          <p14:tracePt t="301043" x="0" y="0"/>
        </p14:tracePtLst>
        <p14:tracePtLst>
          <p14:tracePt t="301106" x="2762250" y="2149475"/>
          <p14:tracePt t="301715" x="0" y="0"/>
        </p14:tracePtLst>
        <p14:tracePtLst>
          <p14:tracePt t="314200" x="1495425" y="2319338"/>
          <p14:tracePt t="317365" x="1495425" y="2328863"/>
          <p14:tracePt t="317373" x="1495425" y="2344738"/>
          <p14:tracePt t="317380" x="1495425" y="2371725"/>
          <p14:tracePt t="317387" x="1495425" y="2405063"/>
          <p14:tracePt t="317395" x="1495425" y="2430463"/>
          <p14:tracePt t="317403" x="1495425" y="2463800"/>
          <p14:tracePt t="317411" x="1495425" y="2489200"/>
          <p14:tracePt t="317419" x="1495425" y="2506663"/>
          <p14:tracePt t="317427" x="1487488" y="2541588"/>
          <p14:tracePt t="317435" x="1487488" y="2549525"/>
          <p14:tracePt t="317441" x="1487488" y="2557463"/>
          <p14:tracePt t="317983" x="1487488" y="2549525"/>
          <p14:tracePt t="317991" x="1487488" y="2541588"/>
          <p14:tracePt t="318005" x="1487488" y="2532063"/>
          <p14:tracePt t="318013" x="1495425" y="2524125"/>
          <p14:tracePt t="318037" x="1495425" y="2516188"/>
          <p14:tracePt t="318045" x="1495425" y="2506663"/>
          <p14:tracePt t="318051" x="1495425" y="2498725"/>
          <p14:tracePt t="318059" x="1504950" y="2498725"/>
          <p14:tracePt t="318067" x="1504950" y="2489200"/>
          <p14:tracePt t="318075" x="1504950" y="2481263"/>
          <p14:tracePt t="318145" x="1504950" y="2473325"/>
          <p14:tracePt t="321357" x="1530350" y="2473325"/>
          <p14:tracePt t="321365" x="1581150" y="2473325"/>
          <p14:tracePt t="321371" x="1622425" y="2473325"/>
          <p14:tracePt t="321379" x="1674813" y="2473325"/>
          <p14:tracePt t="321387" x="1741488" y="2473325"/>
          <p14:tracePt t="321394" x="1819275" y="2473325"/>
          <p14:tracePt t="321403" x="1903413" y="2473325"/>
          <p14:tracePt t="321411" x="1963738" y="2463800"/>
          <p14:tracePt t="321419" x="2022475" y="2463800"/>
          <p14:tracePt t="321427" x="2108200" y="2463800"/>
          <p14:tracePt t="321432" x="2192338" y="2473325"/>
          <p14:tracePt t="321441" x="2278063" y="2481263"/>
          <p14:tracePt t="321448" x="2362200" y="2498725"/>
          <p14:tracePt t="321457" x="2447925" y="2498725"/>
          <p14:tracePt t="321465" x="2541588" y="2498725"/>
          <p14:tracePt t="321473" x="2600325" y="2498725"/>
          <p14:tracePt t="321478" x="2668588" y="2481263"/>
          <p14:tracePt t="321487" x="2727325" y="2473325"/>
          <p14:tracePt t="321495" x="2778125" y="2463800"/>
          <p14:tracePt t="321503" x="2820988" y="2455863"/>
          <p14:tracePt t="321510" x="2855913" y="2447925"/>
          <p14:tracePt t="321520" x="2889250" y="2438400"/>
          <p14:tracePt t="321527" x="2940050" y="2438400"/>
          <p14:tracePt t="321535" x="3000375" y="2438400"/>
          <p14:tracePt t="321541" x="3084513" y="2438400"/>
          <p14:tracePt t="321549" x="3186113" y="2430463"/>
          <p14:tracePt t="321557" x="3289300" y="2430463"/>
          <p14:tracePt t="321564" x="3390900" y="2413000"/>
          <p14:tracePt t="321573" x="3484563" y="2413000"/>
          <p14:tracePt t="321580" x="3568700" y="2405063"/>
          <p14:tracePt t="321589" x="3662363" y="2397125"/>
          <p14:tracePt t="321594" x="3730625" y="2387600"/>
          <p14:tracePt t="321603" x="3790950" y="2387600"/>
          <p14:tracePt t="321610" x="3824288" y="2379663"/>
          <p14:tracePt t="321620" x="3849688" y="2379663"/>
          <p14:tracePt t="321626" x="3867150" y="2371725"/>
          <p14:tracePt t="321634" x="3883025" y="2371725"/>
          <p14:tracePt t="321642" x="3900488" y="2371725"/>
          <p14:tracePt t="321656" x="3908425" y="2371725"/>
          <p14:tracePt t="321664" x="3917950" y="2371725"/>
          <p14:tracePt t="321680" x="3925888" y="2371725"/>
          <p14:tracePt t="321689" x="3935413" y="2371725"/>
          <p14:tracePt t="321711" x="3943350" y="2379663"/>
          <p14:tracePt t="321720" x="3951288" y="2387600"/>
          <p14:tracePt t="321726" x="3968750" y="2405063"/>
          <p14:tracePt t="321735" x="3976688" y="2413000"/>
          <p14:tracePt t="321743" x="3986213" y="2422525"/>
          <p14:tracePt t="321750" x="4002088" y="2430463"/>
          <p14:tracePt t="321765" x="4011613" y="2438400"/>
          <p14:tracePt t="321773" x="4019550" y="2438400"/>
          <p14:tracePt t="321873" x="4027488" y="2447925"/>
          <p14:tracePt t="321889" x="4037013" y="2447925"/>
          <p14:tracePt t="321896" x="4052888" y="2455863"/>
          <p14:tracePt t="321905" x="4062413" y="2455863"/>
          <p14:tracePt t="321913" x="4079875" y="2463800"/>
          <p14:tracePt t="321921" x="4105275" y="2473325"/>
          <p14:tracePt t="321926" x="4121150" y="2481263"/>
          <p14:tracePt t="321935" x="4138613" y="2489200"/>
          <p14:tracePt t="321942" x="4146550" y="2489200"/>
          <p14:tracePt t="321950" x="4156075" y="2489200"/>
          <p14:tracePt t="322468" x="4164013" y="2489200"/>
          <p14:tracePt t="322591" x="4164013" y="2481263"/>
          <p14:tracePt t="322607" x="4164013" y="2473325"/>
          <p14:tracePt t="322615" x="4164013" y="2463800"/>
          <p14:tracePt t="322623" x="4164013" y="2455863"/>
          <p14:tracePt t="322645" x="4164013" y="2447925"/>
          <p14:tracePt t="323255" x="4171950" y="2447925"/>
          <p14:tracePt t="323270" x="4181475" y="2447925"/>
          <p14:tracePt t="323279" x="4189413" y="2447925"/>
          <p14:tracePt t="323449" x="4197350" y="2447925"/>
          <p14:tracePt t="323470" x="4206875" y="2447925"/>
          <p14:tracePt t="323487" x="4275138" y="2447925"/>
          <p14:tracePt t="323494" x="4359275" y="2447925"/>
          <p14:tracePt t="323502" x="4402138" y="2447925"/>
          <p14:tracePt t="323510" x="4445000" y="2447925"/>
          <p14:tracePt t="323519" x="4478338" y="2447925"/>
          <p14:tracePt t="323526" x="4513263" y="2447925"/>
          <p14:tracePt t="323532" x="4538663" y="2447925"/>
          <p14:tracePt t="323540" x="4564063" y="2447925"/>
          <p14:tracePt t="323549" x="4579938" y="2447925"/>
          <p14:tracePt t="323556" x="4589463" y="2447925"/>
          <p14:tracePt t="323564" x="4597400" y="2447925"/>
          <p14:tracePt t="323587" x="4605338" y="2447925"/>
          <p14:tracePt t="323602" x="4614863" y="2447925"/>
          <p14:tracePt t="323610" x="4640263" y="2447925"/>
          <p14:tracePt t="323619" x="4657725" y="2447925"/>
          <p14:tracePt t="323626" x="4699000" y="2447925"/>
          <p14:tracePt t="323634" x="4741863" y="2447925"/>
          <p14:tracePt t="323640" x="4802188" y="2447925"/>
          <p14:tracePt t="323648" x="4852988" y="2447925"/>
          <p14:tracePt t="323656" x="4878388" y="2438400"/>
          <p14:tracePt t="323664" x="4911725" y="2430463"/>
          <p14:tracePt t="323673" x="4937125" y="2422525"/>
          <p14:tracePt t="323681" x="4954588" y="2422525"/>
          <p14:tracePt t="323773" x="4962525" y="2413000"/>
          <p14:tracePt t="323780" x="4997450" y="2413000"/>
          <p14:tracePt t="323789" x="5030788" y="2413000"/>
          <p14:tracePt t="323797" x="5064125" y="2413000"/>
          <p14:tracePt t="323803" x="5106988" y="2413000"/>
          <p14:tracePt t="323811" x="5149850" y="2413000"/>
          <p14:tracePt t="323819" x="5192713" y="2413000"/>
          <p14:tracePt t="323826" x="5218113" y="2413000"/>
          <p14:tracePt t="323834" x="5226050" y="2413000"/>
          <p14:tracePt t="323842" x="5235575" y="2413000"/>
          <p14:tracePt t="323967" x="5243513" y="2413000"/>
          <p14:tracePt t="323981" x="5251450" y="2413000"/>
          <p14:tracePt t="323996" x="5260975" y="2413000"/>
          <p14:tracePt t="324012" x="5268913" y="2413000"/>
          <p14:tracePt t="324026" x="5276850" y="2413000"/>
          <p14:tracePt t="324043" x="5286375" y="2413000"/>
          <p14:tracePt t="324051" x="5294313" y="2413000"/>
          <p14:tracePt t="324067" x="5302250" y="2413000"/>
          <p14:tracePt t="324075" x="5311775" y="2413000"/>
          <p14:tracePt t="324097" x="5319713" y="2413000"/>
          <p14:tracePt t="324105" x="5327650" y="2413000"/>
          <p14:tracePt t="324113" x="5337175" y="2413000"/>
          <p14:tracePt t="324129" x="5345113" y="2413000"/>
          <p14:tracePt t="324135" x="5353050" y="2413000"/>
          <p14:tracePt t="324150" x="5362575" y="2413000"/>
          <p14:tracePt t="324158" x="5370513" y="2413000"/>
          <p14:tracePt t="324166" x="5380038" y="2413000"/>
          <p14:tracePt t="324182" x="5387975" y="2413000"/>
          <p14:tracePt t="324189" x="5395913" y="2413000"/>
          <p14:tracePt t="324205" x="5405438" y="2413000"/>
          <p14:tracePt t="324212" x="5421313" y="2413000"/>
          <p14:tracePt t="324221" x="5430838" y="2413000"/>
          <p14:tracePt t="324228" x="5446713" y="2413000"/>
          <p14:tracePt t="324237" x="5464175" y="2422525"/>
          <p14:tracePt t="324251" x="5472113" y="2422525"/>
          <p14:tracePt t="324258" x="5481638" y="2422525"/>
          <p14:tracePt t="324274" x="5489575" y="2422525"/>
          <p14:tracePt t="324282" x="5497513" y="2430463"/>
          <p14:tracePt t="324291" x="5507038" y="2430463"/>
          <p14:tracePt t="324305" x="5514975" y="2430463"/>
          <p14:tracePt t="324312" x="5524500" y="2430463"/>
          <p14:tracePt t="324329" x="5532438" y="2430463"/>
          <p14:tracePt t="324337" x="5540375" y="2430463"/>
          <p14:tracePt t="324353" x="5549900" y="2430463"/>
          <p14:tracePt t="324739" x="5557838" y="2430463"/>
          <p14:tracePt t="324744" x="5565775" y="2430463"/>
          <p14:tracePt t="324760" x="5575300" y="2430463"/>
          <p14:tracePt t="324769" x="5583238" y="2422525"/>
          <p14:tracePt t="324785" x="5591175" y="2422525"/>
          <p14:tracePt t="324792" x="5591175" y="2413000"/>
          <p14:tracePt t="324798" x="5600700" y="2413000"/>
          <p14:tracePt t="324806" x="5608638" y="2413000"/>
          <p14:tracePt t="324823" x="5616575" y="2413000"/>
          <p14:tracePt t="324831" x="5626100" y="2405063"/>
          <p14:tracePt t="324839" x="5634038" y="2405063"/>
          <p14:tracePt t="324853" x="5641975" y="2405063"/>
          <p14:tracePt t="324861" x="5651500" y="2405063"/>
          <p14:tracePt t="324876" x="5659438" y="2405063"/>
          <p14:tracePt t="324884" x="5668963" y="2405063"/>
          <p14:tracePt t="324892" x="5676900" y="2405063"/>
          <p14:tracePt t="324906" x="5684838" y="2405063"/>
          <p14:tracePt t="324914" x="5694363" y="2405063"/>
          <p14:tracePt t="324963" x="5710238" y="2405063"/>
          <p14:tracePt t="324969" x="5753100" y="2422525"/>
          <p14:tracePt t="324976" x="5813425" y="2430463"/>
          <p14:tracePt t="324985" x="5889625" y="2438400"/>
          <p14:tracePt t="324992" x="5973763" y="2447925"/>
          <p14:tracePt t="325001" x="6042025" y="2447925"/>
          <p14:tracePt t="325008" x="6118225" y="2447925"/>
          <p14:tracePt t="325014" x="6178550" y="2447925"/>
          <p14:tracePt t="325023" x="6203950" y="2447925"/>
          <p14:tracePt t="325030" x="6229350" y="2447925"/>
          <p14:tracePt t="325039" x="6237288" y="2447925"/>
          <p14:tracePt t="325192" x="6246813" y="2447925"/>
          <p14:tracePt t="325216" x="6254750" y="2447925"/>
          <p14:tracePt t="325224" x="6254750" y="2438400"/>
          <p14:tracePt t="325232" x="6254750" y="2430463"/>
          <p14:tracePt t="325239" x="6254750" y="2422525"/>
          <p14:tracePt t="325255" x="6254750" y="2413000"/>
          <p14:tracePt t="325263" x="6254750" y="2405063"/>
          <p14:tracePt t="325287" x="6254750" y="2397125"/>
          <p14:tracePt t="325292" x="6254750" y="2387600"/>
          <p14:tracePt t="325300" x="6254750" y="2379663"/>
          <p14:tracePt t="325308" x="6262688" y="2371725"/>
          <p14:tracePt t="325316" x="6262688" y="2362200"/>
          <p14:tracePt t="325336" x="6272213" y="2328863"/>
          <p14:tracePt t="325341" x="6272213" y="2293938"/>
          <p14:tracePt t="325349" x="6272213" y="2278063"/>
          <p14:tracePt t="325355" x="6280150" y="2243138"/>
          <p14:tracePt t="325362" x="6280150" y="2209800"/>
          <p14:tracePt t="325370" x="6280150" y="2166938"/>
          <p14:tracePt t="325378" x="6280150" y="2141538"/>
          <p14:tracePt t="325387" x="6280150" y="2124075"/>
          <p14:tracePt t="325394" x="6280150" y="2108200"/>
          <p14:tracePt t="325400" x="6288088" y="2090738"/>
          <p14:tracePt t="325416" x="6288088" y="2082800"/>
          <p14:tracePt t="325449" x="6288088" y="2073275"/>
          <p14:tracePt t="325570" x="6280150" y="2073275"/>
          <p14:tracePt t="325578" x="6272213" y="2073275"/>
          <p14:tracePt t="325594" x="6262688" y="2073275"/>
          <p14:tracePt t="325603" x="6254750" y="2073275"/>
          <p14:tracePt t="325611" x="6246813" y="2073275"/>
          <p14:tracePt t="325619" x="6237288" y="2073275"/>
          <p14:tracePt t="325624" x="6221413" y="2073275"/>
          <p14:tracePt t="325632" x="6211888" y="2073275"/>
          <p14:tracePt t="325641" x="6186488" y="2073275"/>
          <p14:tracePt t="325648" x="6169025" y="2065338"/>
          <p14:tracePt t="325656" x="6153150" y="2065338"/>
          <p14:tracePt t="325664" x="6127750" y="2065338"/>
          <p14:tracePt t="325673" x="6102350" y="2065338"/>
          <p14:tracePt t="325678" x="6084888" y="2065338"/>
          <p14:tracePt t="325687" x="6059488" y="2065338"/>
          <p14:tracePt t="325694" x="6034088" y="2065338"/>
          <p14:tracePt t="325703" x="6016625" y="2065338"/>
          <p14:tracePt t="325710" x="5991225" y="2065338"/>
          <p14:tracePt t="325719" x="5965825" y="2065338"/>
          <p14:tracePt t="325726" x="5932488" y="2055813"/>
          <p14:tracePt t="325732" x="5905500" y="2055813"/>
          <p14:tracePt t="325740" x="5880100" y="2055813"/>
          <p14:tracePt t="325749" x="5854700" y="2055813"/>
          <p14:tracePt t="325756" x="5846763" y="2055813"/>
          <p14:tracePt t="325765" x="5838825" y="2055813"/>
          <p14:tracePt t="325773" x="5829300" y="2055813"/>
          <p14:tracePt t="325795" x="5821363" y="2055813"/>
          <p14:tracePt t="325803" x="5813425" y="2055813"/>
          <p14:tracePt t="325811" x="5803900" y="2055813"/>
          <p14:tracePt t="325827" x="5778500" y="2055813"/>
          <p14:tracePt t="325835" x="5770563" y="2055813"/>
          <p14:tracePt t="325841" x="5761038" y="2055813"/>
          <p14:tracePt t="325849" x="5745163" y="2055813"/>
          <p14:tracePt t="325856" x="5735638" y="2055813"/>
          <p14:tracePt t="325865" x="5710238" y="2055813"/>
          <p14:tracePt t="325873" x="5694363" y="2055813"/>
          <p14:tracePt t="325896" x="5684838" y="2055813"/>
          <p14:tracePt t="325910" x="5676900" y="2065338"/>
          <p14:tracePt t="325935" x="5668963" y="2065338"/>
          <p14:tracePt t="325942" x="5659438" y="2065338"/>
          <p14:tracePt t="325951" x="5651500" y="2073275"/>
          <p14:tracePt t="325964" x="5651500" y="2082800"/>
          <p14:tracePt t="325973" x="5641975" y="2082800"/>
          <p14:tracePt t="325980" x="5634038" y="2082800"/>
          <p14:tracePt t="325989" x="5634038" y="2090738"/>
          <p14:tracePt t="325997" x="5626100" y="2098675"/>
          <p14:tracePt t="326005" x="5608638" y="2098675"/>
          <p14:tracePt t="326010" x="5583238" y="2124075"/>
          <p14:tracePt t="326019" x="5565775" y="2141538"/>
          <p14:tracePt t="326027" x="5540375" y="2159000"/>
          <p14:tracePt t="326034" x="5514975" y="2174875"/>
          <p14:tracePt t="326042" x="5497513" y="2192338"/>
          <p14:tracePt t="326051" x="5472113" y="2209800"/>
          <p14:tracePt t="326058" x="5464175" y="2217738"/>
          <p14:tracePt t="326064" x="5456238" y="2227263"/>
          <p14:tracePt t="326073" x="5446713" y="2235200"/>
          <p14:tracePt t="326089" x="5446713" y="2243138"/>
          <p14:tracePt t="326105" x="5446713" y="2252663"/>
          <p14:tracePt t="326112" x="5438775" y="2260600"/>
          <p14:tracePt t="326127" x="5438775" y="2268538"/>
          <p14:tracePt t="326135" x="5438775" y="2278063"/>
          <p14:tracePt t="326151" x="5438775" y="2286000"/>
          <p14:tracePt t="326159" x="5438775" y="2293938"/>
          <p14:tracePt t="326167" x="5430838" y="2311400"/>
          <p14:tracePt t="326173" x="5430838" y="2328863"/>
          <p14:tracePt t="326180" x="5430838" y="2354263"/>
          <p14:tracePt t="326189" x="5430838" y="2371725"/>
          <p14:tracePt t="326197" x="5438775" y="2397125"/>
          <p14:tracePt t="326205" x="5438775" y="2422525"/>
          <p14:tracePt t="326220" x="5446713" y="2430463"/>
          <p14:tracePt t="326228" x="5446713" y="2438400"/>
          <p14:tracePt t="326242" x="5446713" y="2447925"/>
          <p14:tracePt t="326320" x="5446713" y="2455863"/>
          <p14:tracePt t="326328" x="5456238" y="2463800"/>
          <p14:tracePt t="326336" x="5464175" y="2463800"/>
          <p14:tracePt t="326342" x="5472113" y="2473325"/>
          <p14:tracePt t="326350" x="5489575" y="2481263"/>
          <p14:tracePt t="326358" x="5507038" y="2489200"/>
          <p14:tracePt t="326366" x="5514975" y="2498725"/>
          <p14:tracePt t="326374" x="5532438" y="2498725"/>
          <p14:tracePt t="326383" x="5540375" y="2506663"/>
          <p14:tracePt t="326405" x="5549900" y="2506663"/>
          <p14:tracePt t="326412" x="5557838" y="2506663"/>
          <p14:tracePt t="326421" x="5565775" y="2506663"/>
          <p14:tracePt t="326437" x="5575300" y="2506663"/>
          <p14:tracePt t="326444" x="5583238" y="2506663"/>
          <p14:tracePt t="326459" x="5591175" y="2506663"/>
          <p14:tracePt t="326466" x="5600700" y="2506663"/>
          <p14:tracePt t="326474" x="5608638" y="2506663"/>
          <p14:tracePt t="326490" x="5626100" y="2506663"/>
          <p14:tracePt t="326506" x="5641975" y="2506663"/>
          <p14:tracePt t="326513" x="5651500" y="2506663"/>
          <p14:tracePt t="326520" x="5659438" y="2506663"/>
          <p14:tracePt t="326528" x="5668963" y="2506663"/>
          <p14:tracePt t="326537" x="5684838" y="2506663"/>
          <p14:tracePt t="326545" x="5710238" y="2506663"/>
          <p14:tracePt t="326553" x="5735638" y="2506663"/>
          <p14:tracePt t="326559" x="5761038" y="2506663"/>
          <p14:tracePt t="326566" x="5795963" y="2506663"/>
          <p14:tracePt t="326574" x="5821363" y="2506663"/>
          <p14:tracePt t="326582" x="5829300" y="2506663"/>
          <p14:tracePt t="326598" x="5838825" y="2506663"/>
          <p14:tracePt t="326614" x="5846763" y="2506663"/>
          <p14:tracePt t="326629" x="5854700" y="2506663"/>
          <p14:tracePt t="326644" x="5864225" y="2506663"/>
          <p14:tracePt t="326660" x="5872163" y="2506663"/>
          <p14:tracePt t="326667" x="5880100" y="2506663"/>
          <p14:tracePt t="326674" x="5889625" y="2506663"/>
          <p14:tracePt t="326682" x="5905500" y="2506663"/>
          <p14:tracePt t="326690" x="5915025" y="2506663"/>
          <p14:tracePt t="326707" x="5922963" y="2506663"/>
          <p14:tracePt t="326714" x="5932488" y="2506663"/>
          <p14:tracePt t="326723" x="5940425" y="2506663"/>
          <p14:tracePt t="326728" x="5948363" y="2506663"/>
          <p14:tracePt t="326736" x="5973763" y="2506663"/>
          <p14:tracePt t="326745" x="5983288" y="2506663"/>
          <p14:tracePt t="326753" x="6008688" y="2506663"/>
          <p14:tracePt t="326760" x="6034088" y="2506663"/>
          <p14:tracePt t="326770" x="6049963" y="2506663"/>
          <p14:tracePt t="326776" x="6067425" y="2506663"/>
          <p14:tracePt t="326782" x="6076950" y="2506663"/>
          <p14:tracePt t="326798" x="6084888" y="2506663"/>
          <p14:tracePt t="326814" x="6092825" y="2506663"/>
          <p14:tracePt t="326823" x="6102350" y="2506663"/>
          <p14:tracePt t="326898" x="6135688" y="2498725"/>
          <p14:tracePt t="326906" x="6153150" y="2498725"/>
          <p14:tracePt t="326914" x="6161088" y="2489200"/>
          <p14:tracePt t="326923" x="6178550" y="2489200"/>
          <p14:tracePt t="326939" x="6186488" y="2489200"/>
          <p14:tracePt t="326946" x="6194425" y="2489200"/>
          <p14:tracePt t="328065" x="6203950" y="2489200"/>
          <p14:tracePt t="328089" x="6211888" y="2489200"/>
          <p14:tracePt t="328097" x="6221413" y="2489200"/>
          <p14:tracePt t="328104" x="6237288" y="2489200"/>
          <p14:tracePt t="328110" x="6246813" y="2489200"/>
          <p14:tracePt t="328126" x="6254750" y="2489200"/>
          <p14:tracePt t="328134" x="6262688" y="2489200"/>
          <p14:tracePt t="328150" x="6272213" y="2489200"/>
          <p14:tracePt t="328158" x="6280150" y="2489200"/>
          <p14:tracePt t="328167" x="6288088" y="2489200"/>
          <p14:tracePt t="328181" x="6297613" y="2489200"/>
          <p14:tracePt t="328189" x="6305550" y="2489200"/>
          <p14:tracePt t="328196" x="6305550" y="2498725"/>
          <p14:tracePt t="328204" x="6313488" y="2498725"/>
          <p14:tracePt t="328212" x="6323013" y="2498725"/>
          <p14:tracePt t="328219" x="6330950" y="2498725"/>
          <p14:tracePt t="328235" x="6338888" y="2498725"/>
          <p14:tracePt t="328243" x="6348413" y="2506663"/>
          <p14:tracePt t="328258" x="6356350" y="2506663"/>
          <p14:tracePt t="328266" x="6365875" y="2506663"/>
          <p14:tracePt t="328274" x="6373813" y="2506663"/>
          <p14:tracePt t="328280" x="6373813" y="2516188"/>
          <p14:tracePt t="328289" x="6381750" y="2516188"/>
          <p14:tracePt t="328296" x="6391275" y="2516188"/>
          <p14:tracePt t="328328" x="6399213" y="2516188"/>
          <p14:tracePt t="328334" x="6416675" y="2516188"/>
          <p14:tracePt t="328343" x="6424613" y="2524125"/>
          <p14:tracePt t="328350" x="6442075" y="2532063"/>
          <p14:tracePt t="328358" x="6467475" y="2541588"/>
          <p14:tracePt t="328366" x="6492875" y="2549525"/>
          <p14:tracePt t="328374" x="6526213" y="2566988"/>
          <p14:tracePt t="328383" x="6569075" y="2582863"/>
          <p14:tracePt t="328389" x="6619875" y="2592388"/>
          <p14:tracePt t="328396" x="6637338" y="2600325"/>
          <p14:tracePt t="328405" x="6654800" y="2608263"/>
          <p14:tracePt t="328412" x="6662738" y="2608263"/>
          <p14:tracePt t="328420" x="6662738" y="2617788"/>
          <p14:tracePt t="328513" x="6670675" y="2617788"/>
          <p14:tracePt t="328528" x="6680200" y="2617788"/>
          <p14:tracePt t="328536" x="6705600" y="2617788"/>
          <p14:tracePt t="328552" x="6713538" y="2617788"/>
          <p14:tracePt t="328558" x="6721475" y="2617788"/>
          <p14:tracePt t="328566" x="6731000" y="2617788"/>
          <p14:tracePt t="328582" x="6738938" y="2617788"/>
          <p14:tracePt t="328590" x="6746875" y="2608263"/>
          <p14:tracePt t="328598" x="6746875" y="2600325"/>
          <p14:tracePt t="328605" x="6756400" y="2574925"/>
          <p14:tracePt t="328612" x="6756400" y="2549525"/>
          <p14:tracePt t="328621" x="6756400" y="2541588"/>
          <p14:tracePt t="328629" x="6756400" y="2532063"/>
          <p14:tracePt t="328637" x="6756400" y="2524125"/>
          <p14:tracePt t="332035" x="0" y="0"/>
        </p14:tracePtLst>
        <p14:tracePtLst>
          <p14:tracePt t="337332" x="1751013" y="2676525"/>
          <p14:tracePt t="337630" x="1751013" y="2686050"/>
          <p14:tracePt t="337654" x="1758950" y="2686050"/>
          <p14:tracePt t="337692" x="1758950" y="2693988"/>
          <p14:tracePt t="337987" x="1758950" y="2701925"/>
          <p14:tracePt t="338032" x="1758950" y="2711450"/>
          <p14:tracePt t="338048" x="1758950" y="2719388"/>
          <p14:tracePt t="338056" x="1751013" y="2744788"/>
          <p14:tracePt t="338064" x="1741488" y="2770188"/>
          <p14:tracePt t="338072" x="1733550" y="2778125"/>
          <p14:tracePt t="338078" x="1733550" y="2787650"/>
          <p14:tracePt t="338087" x="1733550" y="2795588"/>
          <p14:tracePt t="338094" x="1725613" y="2795588"/>
          <p14:tracePt t="338103" x="1716088" y="2805113"/>
          <p14:tracePt t="338110" x="1708150" y="2813050"/>
          <p14:tracePt t="338119" x="1708150" y="2820988"/>
          <p14:tracePt t="338202" x="1700213" y="2820988"/>
          <p14:tracePt t="338210" x="1690688" y="2820988"/>
          <p14:tracePt t="338226" x="1657350" y="2830513"/>
          <p14:tracePt t="338235" x="1631950" y="2830513"/>
          <p14:tracePt t="338240" x="1606550" y="2830513"/>
          <p14:tracePt t="338248" x="1589088" y="2830513"/>
          <p14:tracePt t="338256" x="1571625" y="2830513"/>
          <p14:tracePt t="338264" x="1538288" y="2830513"/>
          <p14:tracePt t="338272" x="1512888" y="2830513"/>
          <p14:tracePt t="338280" x="1477963" y="2830513"/>
          <p14:tracePt t="338289" x="1452563" y="2820988"/>
          <p14:tracePt t="338294" x="1419225" y="2820988"/>
          <p14:tracePt t="338302" x="1393825" y="2813050"/>
          <p14:tracePt t="338310" x="1368425" y="2813050"/>
          <p14:tracePt t="338321" x="1350963" y="2813050"/>
          <p14:tracePt t="338326" x="1333500" y="2813050"/>
          <p14:tracePt t="338335" x="1325563" y="2813050"/>
          <p14:tracePt t="338348" x="1317625" y="2813050"/>
          <p14:tracePt t="338356" x="1308100" y="2813050"/>
          <p14:tracePt t="338380" x="1292225" y="2813050"/>
          <p14:tracePt t="338388" x="1257300" y="2813050"/>
          <p14:tracePt t="338396" x="1231900" y="2813050"/>
          <p14:tracePt t="338405" x="1198563" y="2805113"/>
          <p14:tracePt t="338410" x="1155700" y="2805113"/>
          <p14:tracePt t="338419" x="1122363" y="2795588"/>
          <p14:tracePt t="338426" x="1087438" y="2787650"/>
          <p14:tracePt t="338435" x="1054100" y="2787650"/>
          <p14:tracePt t="338442" x="1028700" y="2778125"/>
          <p14:tracePt t="338450" x="1019175" y="2778125"/>
          <p14:tracePt t="338458" x="1011238" y="2778125"/>
          <p14:tracePt t="338473" x="1003300" y="2778125"/>
          <p14:tracePt t="338489" x="993775" y="2778125"/>
          <p14:tracePt t="338496" x="985838" y="2778125"/>
          <p14:tracePt t="338504" x="968375" y="2778125"/>
          <p14:tracePt t="338512" x="935038" y="2778125"/>
          <p14:tracePt t="338519" x="892175" y="2770188"/>
          <p14:tracePt t="338526" x="858838" y="2770188"/>
          <p14:tracePt t="338535" x="833438" y="2762250"/>
          <p14:tracePt t="338542" x="815975" y="2752725"/>
          <p14:tracePt t="338550" x="790575" y="2752725"/>
          <p14:tracePt t="338558" x="765175" y="2744788"/>
          <p14:tracePt t="338567" x="747713" y="2744788"/>
          <p14:tracePt t="338573" x="730250" y="2736850"/>
          <p14:tracePt t="338581" x="722313" y="2727325"/>
          <p14:tracePt t="338589" x="704850" y="2719388"/>
          <p14:tracePt t="338596" x="679450" y="2719388"/>
          <p14:tracePt t="338605" x="671513" y="2711450"/>
          <p14:tracePt t="338751" x="671513" y="2701925"/>
          <p14:tracePt t="338767" x="688975" y="2686050"/>
          <p14:tracePt t="338774" x="696913" y="2686050"/>
          <p14:tracePt t="338782" x="704850" y="2676525"/>
          <p14:tracePt t="338790" x="714375" y="2676525"/>
          <p14:tracePt t="338796" x="722313" y="2668588"/>
          <p14:tracePt t="338813" x="739775" y="2660650"/>
          <p14:tracePt t="338821" x="747713" y="2660650"/>
          <p14:tracePt t="338828" x="755650" y="2651125"/>
          <p14:tracePt t="338837" x="765175" y="2651125"/>
          <p14:tracePt t="338844" x="773113" y="2651125"/>
          <p14:tracePt t="338850" x="773113" y="2643188"/>
          <p14:tracePt t="338858" x="798513" y="2643188"/>
          <p14:tracePt t="338866" x="808038" y="2633663"/>
          <p14:tracePt t="338874" x="833438" y="2633663"/>
          <p14:tracePt t="338882" x="858838" y="2633663"/>
          <p14:tracePt t="338890" x="892175" y="2633663"/>
          <p14:tracePt t="338898" x="917575" y="2633663"/>
          <p14:tracePt t="338905" x="977900" y="2617788"/>
          <p14:tracePt t="338912" x="1019175" y="2617788"/>
          <p14:tracePt t="338921" x="1079500" y="2608263"/>
          <p14:tracePt t="338928" x="1112838" y="2608263"/>
          <p14:tracePt t="338937" x="1163638" y="2600325"/>
          <p14:tracePt t="338944" x="1223963" y="2592388"/>
          <p14:tracePt t="338952" x="1257300" y="2582863"/>
          <p14:tracePt t="338958" x="1282700" y="2582863"/>
          <p14:tracePt t="338974" x="1292225" y="2574925"/>
          <p14:tracePt t="338982" x="1300163" y="2574925"/>
          <p14:tracePt t="339052" x="1308100" y="2574925"/>
          <p14:tracePt t="339061" x="1343025" y="2574925"/>
          <p14:tracePt t="339066" x="1368425" y="2582863"/>
          <p14:tracePt t="339074" x="1401763" y="2582863"/>
          <p14:tracePt t="339082" x="1436688" y="2592388"/>
          <p14:tracePt t="339091" x="1470025" y="2600325"/>
          <p14:tracePt t="339098" x="1495425" y="2600325"/>
          <p14:tracePt t="339106" x="1504950" y="2608263"/>
          <p14:tracePt t="339114" x="1520825" y="2608263"/>
          <p14:tracePt t="339121" x="1546225" y="2617788"/>
          <p14:tracePt t="339137" x="1555750" y="2617788"/>
          <p14:tracePt t="339144" x="1563688" y="2617788"/>
          <p14:tracePt t="339160" x="1571625" y="2625725"/>
          <p14:tracePt t="339169" x="1581150" y="2625725"/>
          <p14:tracePt t="339183" x="1589088" y="2625725"/>
          <p14:tracePt t="339701" x="1597025" y="2625725"/>
          <p14:tracePt t="339716" x="1606550" y="2625725"/>
          <p14:tracePt t="339730" x="1614488" y="2625725"/>
          <p14:tracePt t="339739" x="1622425" y="2625725"/>
          <p14:tracePt t="339762" x="1631950" y="2625725"/>
          <p14:tracePt t="339808" x="1639888" y="2625725"/>
          <p14:tracePt t="339832" x="1649413" y="2625725"/>
          <p14:tracePt t="339840" x="1665288" y="2625725"/>
          <p14:tracePt t="339847" x="1674813" y="2625725"/>
          <p14:tracePt t="339862" x="1682750" y="2625725"/>
          <p14:tracePt t="339870" x="1700213" y="2625725"/>
          <p14:tracePt t="339886" x="1708150" y="2625725"/>
          <p14:tracePt t="339894" x="1716088" y="2617788"/>
          <p14:tracePt t="339908" x="1725613" y="2608263"/>
          <p14:tracePt t="339924" x="1733550" y="2608263"/>
          <p14:tracePt t="339932" x="1733550" y="2600325"/>
          <p14:tracePt t="339940" x="1741488" y="2592388"/>
          <p14:tracePt t="339954" x="1751013" y="2582863"/>
          <p14:tracePt t="339962" x="1751013" y="2574925"/>
          <p14:tracePt t="339971" x="1758950" y="2566988"/>
          <p14:tracePt t="339978" x="1766888" y="2566988"/>
          <p14:tracePt t="339987" x="1766888" y="2557463"/>
          <p14:tracePt t="340002" x="1776413" y="2549525"/>
          <p14:tracePt t="340008" x="1784350" y="2549525"/>
          <p14:tracePt t="340016" x="1784350" y="2541588"/>
          <p14:tracePt t="340024" x="1784350" y="2532063"/>
          <p14:tracePt t="340032" x="1793875" y="2532063"/>
          <p14:tracePt t="340040" x="1801813" y="2524125"/>
          <p14:tracePt t="340048" x="1809750" y="2524125"/>
          <p14:tracePt t="340318" x="1801813" y="2524125"/>
          <p14:tracePt t="340334" x="1793875" y="2524125"/>
          <p14:tracePt t="340348" x="1784350" y="2524125"/>
          <p14:tracePt t="340356" x="1776413" y="2524125"/>
          <p14:tracePt t="340380" x="1766888" y="2524125"/>
          <p14:tracePt t="340389" x="1758950" y="2524125"/>
          <p14:tracePt t="340396" x="1751013" y="2524125"/>
          <p14:tracePt t="340403" x="1733550" y="2524125"/>
          <p14:tracePt t="340410" x="1725613" y="2524125"/>
          <p14:tracePt t="340419" x="1708150" y="2524125"/>
          <p14:tracePt t="340426" x="1700213" y="2524125"/>
          <p14:tracePt t="340434" x="1682750" y="2524125"/>
          <p14:tracePt t="340442" x="1665288" y="2524125"/>
          <p14:tracePt t="340448" x="1657350" y="2524125"/>
          <p14:tracePt t="340456" x="1639888" y="2516188"/>
          <p14:tracePt t="340464" x="1631950" y="2516188"/>
          <p14:tracePt t="340472" x="1622425" y="2516188"/>
          <p14:tracePt t="340480" x="1614488" y="2516188"/>
          <p14:tracePt t="340488" x="1606550" y="2516188"/>
          <p14:tracePt t="340496" x="1597025" y="2506663"/>
          <p14:tracePt t="340504" x="1589088" y="2506663"/>
          <p14:tracePt t="340510" x="1571625" y="2498725"/>
          <p14:tracePt t="340526" x="1546225" y="2489200"/>
          <p14:tracePt t="340535" x="1538288" y="2489200"/>
          <p14:tracePt t="340542" x="1530350" y="2489200"/>
          <p14:tracePt t="340550" x="1520825" y="2489200"/>
          <p14:tracePt t="340564" x="1512888" y="2489200"/>
          <p14:tracePt t="340572" x="1504950" y="2489200"/>
          <p14:tracePt t="340580" x="1495425" y="2489200"/>
          <p14:tracePt t="340596" x="1477963" y="2489200"/>
          <p14:tracePt t="340605" x="1462088" y="2481263"/>
          <p14:tracePt t="340612" x="1444625" y="2481263"/>
          <p14:tracePt t="340619" x="1411288" y="2473325"/>
          <p14:tracePt t="340627" x="1376363" y="2473325"/>
          <p14:tracePt t="340635" x="1360488" y="2473325"/>
          <p14:tracePt t="340642" x="1350963" y="2463800"/>
          <p14:tracePt t="340650" x="1343025" y="2463800"/>
          <p14:tracePt t="340658" x="1333500" y="2463800"/>
          <p14:tracePt t="340689" x="1325563" y="2463800"/>
          <p14:tracePt t="340704" x="1317625" y="2463800"/>
          <p14:tracePt t="340712" x="1308100" y="2463800"/>
          <p14:tracePt t="340720" x="1292225" y="2463800"/>
          <p14:tracePt t="340726" x="1274763" y="2463800"/>
          <p14:tracePt t="340735" x="1241425" y="2463800"/>
          <p14:tracePt t="340743" x="1189038" y="2463800"/>
          <p14:tracePt t="340750" x="1138238" y="2447925"/>
          <p14:tracePt t="340758" x="1104900" y="2447925"/>
          <p14:tracePt t="340766" x="1087438" y="2447925"/>
          <p14:tracePt t="340774" x="1069975" y="2447925"/>
          <p14:tracePt t="340780" x="1062038" y="2447925"/>
          <p14:tracePt t="340812" x="1054100" y="2447925"/>
          <p14:tracePt t="340836" x="1044575" y="2447925"/>
          <p14:tracePt t="340842" x="1036638" y="2447925"/>
          <p14:tracePt t="340850" x="1019175" y="2447925"/>
          <p14:tracePt t="340858" x="1003300" y="2447925"/>
          <p14:tracePt t="340866" x="993775" y="2447925"/>
          <p14:tracePt t="340875" x="985838" y="2447925"/>
          <p14:tracePt t="340882" x="977900" y="2447925"/>
          <p14:tracePt t="340905" x="968375" y="2447925"/>
          <p14:tracePt t="340913" x="960438" y="2447925"/>
          <p14:tracePt t="340928" x="942975" y="2455863"/>
          <p14:tracePt t="340936" x="935038" y="2455863"/>
          <p14:tracePt t="340944" x="925513" y="2455863"/>
          <p14:tracePt t="340950" x="917575" y="2455863"/>
          <p14:tracePt t="340958" x="909638" y="2455863"/>
          <p14:tracePt t="340974" x="900113" y="2455863"/>
          <p14:tracePt t="340990" x="892175" y="2455863"/>
          <p14:tracePt t="341012" x="892175" y="2463800"/>
          <p14:tracePt t="341020" x="884238" y="2463800"/>
          <p14:tracePt t="341028" x="874713" y="2463800"/>
          <p14:tracePt t="341036" x="866775" y="2463800"/>
          <p14:tracePt t="341066" x="858838" y="2463800"/>
          <p14:tracePt t="341082" x="841375" y="2473325"/>
          <p14:tracePt t="341090" x="833438" y="2489200"/>
          <p14:tracePt t="341098" x="815975" y="2498725"/>
          <p14:tracePt t="341106" x="798513" y="2506663"/>
          <p14:tracePt t="341112" x="790575" y="2506663"/>
          <p14:tracePt t="341121" x="790575" y="2516188"/>
          <p14:tracePt t="341128" x="790575" y="2524125"/>
          <p14:tracePt t="341137" x="781050" y="2532063"/>
          <p14:tracePt t="341152" x="773113" y="2532063"/>
          <p14:tracePt t="341160" x="773113" y="2541588"/>
          <p14:tracePt t="341182" x="773113" y="2549525"/>
          <p14:tracePt t="341198" x="773113" y="2557463"/>
          <p14:tracePt t="341206" x="773113" y="2566988"/>
          <p14:tracePt t="341214" x="765175" y="2574925"/>
          <p14:tracePt t="341228" x="765175" y="2582863"/>
          <p14:tracePt t="341237" x="765175" y="2592388"/>
          <p14:tracePt t="341252" x="765175" y="2600325"/>
          <p14:tracePt t="341260" x="765175" y="2608263"/>
          <p14:tracePt t="341269" x="765175" y="2617788"/>
          <p14:tracePt t="341282" x="765175" y="2625725"/>
          <p14:tracePt t="341290" x="765175" y="2633663"/>
          <p14:tracePt t="341314" x="773113" y="2643188"/>
          <p14:tracePt t="341336" x="773113" y="2651125"/>
          <p14:tracePt t="341353" x="781050" y="2651125"/>
          <p14:tracePt t="341376" x="781050" y="2660650"/>
          <p14:tracePt t="341390" x="790575" y="2660650"/>
          <p14:tracePt t="341398" x="798513" y="2668588"/>
          <p14:tracePt t="341406" x="808038" y="2676525"/>
          <p14:tracePt t="341422" x="815975" y="2686050"/>
          <p14:tracePt t="341430" x="823913" y="2693988"/>
          <p14:tracePt t="341439" x="823913" y="2701925"/>
          <p14:tracePt t="341444" x="841375" y="2701925"/>
          <p14:tracePt t="341452" x="849313" y="2711450"/>
          <p14:tracePt t="341460" x="849313" y="2719388"/>
          <p14:tracePt t="341469" x="858838" y="2719388"/>
          <p14:tracePt t="341476" x="866775" y="2727325"/>
          <p14:tracePt t="341485" x="874713" y="2736850"/>
          <p14:tracePt t="341492" x="900113" y="2744788"/>
          <p14:tracePt t="341498" x="925513" y="2752725"/>
          <p14:tracePt t="341506" x="952500" y="2762250"/>
          <p14:tracePt t="341514" x="968375" y="2770188"/>
          <p14:tracePt t="341522" x="993775" y="2778125"/>
          <p14:tracePt t="341530" x="1019175" y="2778125"/>
          <p14:tracePt t="341539" x="1036638" y="2787650"/>
          <p14:tracePt t="341546" x="1054100" y="2795588"/>
          <p14:tracePt t="341552" x="1079500" y="2805113"/>
          <p14:tracePt t="341560" x="1112838" y="2813050"/>
          <p14:tracePt t="341569" x="1138238" y="2820988"/>
          <p14:tracePt t="341576" x="1173163" y="2830513"/>
          <p14:tracePt t="341584" x="1198563" y="2838450"/>
          <p14:tracePt t="341592" x="1223963" y="2846388"/>
          <p14:tracePt t="341600" x="1249363" y="2846388"/>
          <p14:tracePt t="341606" x="1257300" y="2855913"/>
          <p14:tracePt t="341614" x="1266825" y="2855913"/>
          <p14:tracePt t="341622" x="1274763" y="2863850"/>
          <p14:tracePt t="341630" x="1282700" y="2863850"/>
          <p14:tracePt t="341655" x="1282700" y="2871788"/>
          <p14:tracePt t="341662" x="1292225" y="2871788"/>
          <p14:tracePt t="341763" x="1308100" y="2881313"/>
          <p14:tracePt t="341771" x="1325563" y="2881313"/>
          <p14:tracePt t="341776" x="1343025" y="2889250"/>
          <p14:tracePt t="341785" x="1360488" y="2897188"/>
          <p14:tracePt t="341792" x="1360488" y="2906713"/>
          <p14:tracePt t="341800" x="1376363" y="2914650"/>
          <p14:tracePt t="341808" x="1385888" y="2914650"/>
          <p14:tracePt t="341816" x="1393825" y="2914650"/>
          <p14:tracePt t="341824" x="1401763" y="2922588"/>
          <p14:tracePt t="341830" x="1411288" y="2922588"/>
          <p14:tracePt t="341838" x="1411288" y="2932113"/>
          <p14:tracePt t="341846" x="1419225" y="2932113"/>
          <p14:tracePt t="341862" x="1427163" y="2932113"/>
          <p14:tracePt t="341870" x="1427163" y="2940050"/>
          <p14:tracePt t="341885" x="1436688" y="2940050"/>
          <p14:tracePt t="341900" x="1444625" y="2940050"/>
          <p14:tracePt t="341908" x="1452563" y="2940050"/>
          <p14:tracePt t="341924" x="1462088" y="2940050"/>
          <p14:tracePt t="341932" x="1470025" y="2940050"/>
          <p14:tracePt t="341940" x="1487488" y="2940050"/>
          <p14:tracePt t="341946" x="1512888" y="2940050"/>
          <p14:tracePt t="341954" x="1546225" y="2940050"/>
          <p14:tracePt t="341962" x="1589088" y="2940050"/>
          <p14:tracePt t="341970" x="1614488" y="2940050"/>
          <p14:tracePt t="341978" x="1639888" y="2940050"/>
          <p14:tracePt t="341987" x="1665288" y="2940050"/>
          <p14:tracePt t="341992" x="1682750" y="2940050"/>
          <p14:tracePt t="342000" x="1690688" y="2940050"/>
          <p14:tracePt t="342008" x="1700213" y="2940050"/>
          <p14:tracePt t="342024" x="1708150" y="2940050"/>
          <p14:tracePt t="342040" x="1716088" y="2940050"/>
          <p14:tracePt t="342048" x="1725613" y="2940050"/>
          <p14:tracePt t="342054" x="1725613" y="2932113"/>
          <p14:tracePt t="342062" x="1733550" y="2932113"/>
          <p14:tracePt t="342070" x="1741488" y="2932113"/>
          <p14:tracePt t="342078" x="1751013" y="2932113"/>
          <p14:tracePt t="342086" x="1751013" y="2922588"/>
          <p14:tracePt t="342094" x="1766888" y="2922588"/>
          <p14:tracePt t="342102" x="1784350" y="2914650"/>
          <p14:tracePt t="342108" x="1809750" y="2906713"/>
          <p14:tracePt t="342116" x="1835150" y="2897188"/>
          <p14:tracePt t="342124" x="1860550" y="2897188"/>
          <p14:tracePt t="342132" x="1860550" y="2889250"/>
          <p14:tracePt t="342140" x="1870075" y="2889250"/>
          <p14:tracePt t="342148" x="1878013" y="2889250"/>
          <p14:tracePt t="342156" x="1885950" y="2881313"/>
          <p14:tracePt t="342380" x="1895475" y="2881313"/>
          <p14:tracePt t="342387" x="1911350" y="2871788"/>
          <p14:tracePt t="342402" x="1920875" y="2871788"/>
          <p14:tracePt t="342410" x="1928813" y="2871788"/>
          <p14:tracePt t="342426" x="1938338" y="2871788"/>
          <p14:tracePt t="342435" x="1946275" y="2871788"/>
          <p14:tracePt t="342440" x="1954213" y="2871788"/>
          <p14:tracePt t="342464" x="1963738" y="2871788"/>
          <p14:tracePt t="342494" x="1971675" y="2871788"/>
          <p14:tracePt t="342510" x="1989138" y="2863850"/>
          <p14:tracePt t="342519" x="1997075" y="2855913"/>
          <p14:tracePt t="342526" x="2014538" y="2855913"/>
          <p14:tracePt t="342535" x="2039938" y="2846388"/>
          <p14:tracePt t="342542" x="2073275" y="2846388"/>
          <p14:tracePt t="342548" x="2108200" y="2838450"/>
          <p14:tracePt t="342556" x="2149475" y="2830513"/>
          <p14:tracePt t="342564" x="2184400" y="2820988"/>
          <p14:tracePt t="342573" x="2217738" y="2820988"/>
          <p14:tracePt t="342580" x="2235200" y="2813050"/>
          <p14:tracePt t="342589" x="2260600" y="2813050"/>
          <p14:tracePt t="342597" x="2286000" y="2813050"/>
          <p14:tracePt t="342610" x="2293938" y="2813050"/>
          <p14:tracePt t="342619" x="2303463" y="2813050"/>
          <p14:tracePt t="342680" x="2311400" y="2813050"/>
          <p14:tracePt t="342689" x="2319338" y="2813050"/>
          <p14:tracePt t="342696" x="2328863" y="2813050"/>
          <p14:tracePt t="342712" x="2336800" y="2813050"/>
          <p14:tracePt t="342726" x="2344738" y="2813050"/>
          <p14:tracePt t="342759" x="2354263" y="2813050"/>
          <p14:tracePt t="342767" x="2362200" y="2813050"/>
          <p14:tracePt t="342773" x="2379663" y="2820988"/>
          <p14:tracePt t="342780" x="2405063" y="2830513"/>
          <p14:tracePt t="342789" x="2438400" y="2838450"/>
          <p14:tracePt t="342797" x="2463800" y="2846388"/>
          <p14:tracePt t="342805" x="2481263" y="2846388"/>
          <p14:tracePt t="342813" x="2516188" y="2846388"/>
          <p14:tracePt t="342821" x="2532063" y="2855913"/>
          <p14:tracePt t="342827" x="2541588" y="2855913"/>
          <p14:tracePt t="342912" x="2549525" y="2863850"/>
          <p14:tracePt t="342920" x="2557463" y="2863850"/>
          <p14:tracePt t="342928" x="2566988" y="2863850"/>
          <p14:tracePt t="342936" x="2574925" y="2863850"/>
          <p14:tracePt t="342988" x="2582863" y="2863850"/>
          <p14:tracePt t="346349" x="2651125" y="2871788"/>
          <p14:tracePt t="346356" x="2711450" y="2881313"/>
          <p14:tracePt t="346364" x="2744788" y="2889250"/>
          <p14:tracePt t="346372" x="2778125" y="2889250"/>
          <p14:tracePt t="346378" x="2820988" y="2897188"/>
          <p14:tracePt t="346387" x="2881313" y="2906713"/>
          <p14:tracePt t="346394" x="2914650" y="2914650"/>
          <p14:tracePt t="346402" x="2949575" y="2922588"/>
          <p14:tracePt t="346410" x="2974975" y="2932113"/>
          <p14:tracePt t="346419" x="2990850" y="2940050"/>
          <p14:tracePt t="346424" x="3016250" y="2949575"/>
          <p14:tracePt t="346432" x="3033713" y="2949575"/>
          <p14:tracePt t="346448" x="3041650" y="2949575"/>
          <p14:tracePt t="346456" x="3059113" y="2957513"/>
          <p14:tracePt t="346464" x="3067050" y="2957513"/>
          <p14:tracePt t="346472" x="3084513" y="2965450"/>
          <p14:tracePt t="346480" x="3109913" y="2974975"/>
          <p14:tracePt t="346487" x="3135313" y="2982913"/>
          <p14:tracePt t="346494" x="3195638" y="2990850"/>
          <p14:tracePt t="346502" x="3254375" y="3000375"/>
          <p14:tracePt t="346510" x="3322638" y="3008313"/>
          <p14:tracePt t="346519" x="3373438" y="3008313"/>
          <p14:tracePt t="346526" x="3433763" y="3008313"/>
          <p14:tracePt t="346534" x="3467100" y="3008313"/>
          <p14:tracePt t="346540" x="3509963" y="3008313"/>
          <p14:tracePt t="346548" x="3568700" y="2990850"/>
          <p14:tracePt t="346556" x="3629025" y="2965450"/>
          <p14:tracePt t="346564" x="3662363" y="2949575"/>
          <p14:tracePt t="346572" x="3687763" y="2940050"/>
          <p14:tracePt t="346580" x="3697288" y="2940050"/>
          <p14:tracePt t="346589" x="3705225" y="2940050"/>
          <p14:tracePt t="346743" x="3713163" y="2922588"/>
          <p14:tracePt t="346750" x="3722688" y="2914650"/>
          <p14:tracePt t="346758" x="3730625" y="2914650"/>
          <p14:tracePt t="346772" x="3738563" y="2906713"/>
          <p14:tracePt t="346780" x="3748088" y="2897188"/>
          <p14:tracePt t="346789" x="3756025" y="2889250"/>
          <p14:tracePt t="346805" x="3756025" y="2881313"/>
          <p14:tracePt t="346858" x="3763963" y="2881313"/>
          <p14:tracePt t="346896" x="3832225" y="2881313"/>
          <p14:tracePt t="346904" x="3943350" y="2871788"/>
          <p14:tracePt t="346912" x="4027488" y="2871788"/>
          <p14:tracePt t="346920" x="4062413" y="2871788"/>
          <p14:tracePt t="346926" x="4079875" y="2871788"/>
          <p14:tracePt t="346934" x="4079875" y="2863850"/>
          <p14:tracePt t="347042" x="4095750" y="2855913"/>
          <p14:tracePt t="347058" x="4105275" y="2855913"/>
          <p14:tracePt t="347082" x="4105275" y="2846388"/>
          <p14:tracePt t="347096" x="4113213" y="2846388"/>
          <p14:tracePt t="347104" x="4121150" y="2838450"/>
          <p14:tracePt t="347112" x="4121150" y="2830513"/>
          <p14:tracePt t="347120" x="4130675" y="2830513"/>
          <p14:tracePt t="347128" x="4138613" y="2820988"/>
          <p14:tracePt t="347137" x="4146550" y="2805113"/>
          <p14:tracePt t="347150" x="4156075" y="2795588"/>
          <p14:tracePt t="347158" x="4164013" y="2778125"/>
          <p14:tracePt t="347166" x="4197350" y="2752725"/>
          <p14:tracePt t="347174" x="4232275" y="2727325"/>
          <p14:tracePt t="347182" x="4283075" y="2719388"/>
          <p14:tracePt t="347190" x="4316413" y="2711450"/>
          <p14:tracePt t="347198" x="4333875" y="2701925"/>
          <p14:tracePt t="347205" x="4359275" y="2693988"/>
          <p14:tracePt t="347212" x="4368800" y="2693988"/>
          <p14:tracePt t="347368" x="4368800" y="2686050"/>
          <p14:tracePt t="347568" x="4368800" y="2693988"/>
          <p14:tracePt t="347576" x="4368800" y="2701925"/>
          <p14:tracePt t="347598" x="4368800" y="2711450"/>
          <p14:tracePt t="347646" x="4368800" y="2719388"/>
          <p14:tracePt t="347660" x="4368800" y="2727325"/>
          <p14:tracePt t="347676" x="4368800" y="2736850"/>
          <p14:tracePt t="347701" x="4368800" y="2744788"/>
          <p14:tracePt t="347706" x="4368800" y="2752725"/>
          <p14:tracePt t="347722" x="4368800" y="2762250"/>
          <p14:tracePt t="347760" x="4368800" y="2770188"/>
          <p14:tracePt t="347769" x="4368800" y="2778125"/>
          <p14:tracePt t="347792" x="4368800" y="2787650"/>
          <p14:tracePt t="347800" x="4368800" y="2795588"/>
          <p14:tracePt t="347808" x="4368800" y="2805113"/>
          <p14:tracePt t="347922" x="4359275" y="2813050"/>
          <p14:tracePt t="347947" x="4359275" y="2820988"/>
          <p14:tracePt t="348016" x="4351338" y="2830513"/>
          <p14:tracePt t="354348" x="4376738" y="2838450"/>
          <p14:tracePt t="354356" x="4435475" y="2846388"/>
          <p14:tracePt t="354362" x="4460875" y="2846388"/>
          <p14:tracePt t="354371" x="4470400" y="2855913"/>
          <p14:tracePt t="354378" x="4478338" y="2855913"/>
          <p14:tracePt t="354394" x="4486275" y="2855913"/>
          <p14:tracePt t="354402" x="4495800" y="2855913"/>
          <p14:tracePt t="354464" x="4503738" y="2855913"/>
          <p14:tracePt t="354486" x="4513263" y="2855913"/>
          <p14:tracePt t="354502" x="4529138" y="2855913"/>
          <p14:tracePt t="354510" x="4564063" y="2846388"/>
          <p14:tracePt t="354518" x="4597400" y="2838450"/>
          <p14:tracePt t="354526" x="4622800" y="2830513"/>
          <p14:tracePt t="354532" x="4648200" y="2830513"/>
          <p14:tracePt t="354540" x="4665663" y="2830513"/>
          <p14:tracePt t="354548" x="4673600" y="2830513"/>
          <p14:tracePt t="354626" x="4683125" y="2830513"/>
          <p14:tracePt t="354632" x="4708525" y="2830513"/>
          <p14:tracePt t="354640" x="4724400" y="2830513"/>
          <p14:tracePt t="354664" x="4733925" y="2830513"/>
          <p14:tracePt t="354680" x="4741863" y="2830513"/>
          <p14:tracePt t="354756" x="4749800" y="2830513"/>
          <p14:tracePt t="354802" x="4759325" y="2830513"/>
          <p14:tracePt t="354818" x="4775200" y="2830513"/>
          <p14:tracePt t="354826" x="4784725" y="2830513"/>
          <p14:tracePt t="354834" x="4792663" y="2830513"/>
          <p14:tracePt t="354864" x="4802188" y="2830513"/>
          <p14:tracePt t="354934" x="4810125" y="2830513"/>
          <p14:tracePt t="354942" x="4818063" y="2830513"/>
          <p14:tracePt t="354958" x="4827588" y="2830513"/>
          <p14:tracePt t="354972" x="4835525" y="2830513"/>
          <p14:tracePt t="355134" x="4843463" y="2820988"/>
          <p14:tracePt t="355142" x="4852988" y="2813050"/>
          <p14:tracePt t="355158" x="4860925" y="2813050"/>
          <p14:tracePt t="355166" x="4860925" y="2805113"/>
          <p14:tracePt t="355182" x="4860925" y="2795588"/>
          <p14:tracePt t="355196" x="4860925" y="2787650"/>
          <p14:tracePt t="355236" x="4868863" y="2778125"/>
          <p14:tracePt t="355258" x="4878388" y="2778125"/>
          <p14:tracePt t="355328" x="4878388" y="2770188"/>
          <p14:tracePt t="355336" x="4886325" y="2770188"/>
          <p14:tracePt t="355344" x="4894263" y="2770188"/>
          <p14:tracePt t="355358" x="4903788" y="2770188"/>
          <p14:tracePt t="355390" x="4919663" y="2770188"/>
          <p14:tracePt t="355398" x="4946650" y="2770188"/>
          <p14:tracePt t="355406" x="5005388" y="2770188"/>
          <p14:tracePt t="355412" x="5091113" y="2778125"/>
          <p14:tracePt t="355420" x="5175250" y="2778125"/>
          <p14:tracePt t="355428" x="5276850" y="2778125"/>
          <p14:tracePt t="355436" x="5380038" y="2778125"/>
          <p14:tracePt t="355444" x="5446713" y="2762250"/>
          <p14:tracePt t="355452" x="5472113" y="2762250"/>
          <p14:tracePt t="355458" x="5481638" y="2762250"/>
          <p14:tracePt t="355730" x="5472113" y="2762250"/>
          <p14:tracePt t="355744" x="5464175" y="2762250"/>
          <p14:tracePt t="355752" x="5456238" y="2762250"/>
          <p14:tracePt t="355760" x="5446713" y="2762250"/>
          <p14:tracePt t="355768" x="5430838" y="2770188"/>
          <p14:tracePt t="355776" x="5405438" y="2770188"/>
          <p14:tracePt t="355784" x="5387975" y="2778125"/>
          <p14:tracePt t="355790" x="5370513" y="2778125"/>
          <p14:tracePt t="355798" x="5353050" y="2778125"/>
          <p14:tracePt t="355806" x="5345113" y="2787650"/>
          <p14:tracePt t="355814" x="5337175" y="2787650"/>
          <p14:tracePt t="355822" x="5327650" y="2787650"/>
          <p14:tracePt t="355830" x="5319713" y="2787650"/>
          <p14:tracePt t="355884" x="5311775" y="2787650"/>
          <p14:tracePt t="355892" x="5302250" y="2787650"/>
          <p14:tracePt t="355914" x="5286375" y="2787650"/>
          <p14:tracePt t="355922" x="5260975" y="2795588"/>
          <p14:tracePt t="355930" x="5243513" y="2795588"/>
          <p14:tracePt t="355938" x="5208588" y="2805113"/>
          <p14:tracePt t="355946" x="5175250" y="2813050"/>
          <p14:tracePt t="355955" x="5149850" y="2813050"/>
          <p14:tracePt t="355960" x="5149850" y="2820988"/>
          <p14:tracePt t="355969" x="5141913" y="2820988"/>
          <p14:tracePt t="355976" x="5132388" y="2820988"/>
          <p14:tracePt t="355992" x="5124450" y="2830513"/>
          <p14:tracePt t="356116" x="5116513" y="2830513"/>
          <p14:tracePt t="356138" x="5106988" y="2830513"/>
          <p14:tracePt t="356162" x="5099050" y="2830513"/>
          <p14:tracePt t="356170" x="5091113" y="2830513"/>
          <p14:tracePt t="356176" x="5091113" y="2838450"/>
          <p14:tracePt t="356370" x="5099050" y="2838450"/>
          <p14:tracePt t="356408" x="5106988" y="2838450"/>
          <p14:tracePt t="363164" x="5081588" y="2838450"/>
          <p14:tracePt t="363172" x="5064125" y="2838450"/>
          <p14:tracePt t="363180" x="5056188" y="2838450"/>
          <p14:tracePt t="363186" x="5048250" y="2838450"/>
          <p14:tracePt t="363194" x="5038725" y="2838450"/>
          <p14:tracePt t="363202" x="5030788" y="2838450"/>
          <p14:tracePt t="363210" x="5022850" y="2838450"/>
          <p14:tracePt t="363226" x="5013325" y="2838450"/>
          <p14:tracePt t="363235" x="5005388" y="2838450"/>
          <p14:tracePt t="363240" x="4997450" y="2838450"/>
          <p14:tracePt t="363248" x="4997450" y="2830513"/>
          <p14:tracePt t="363256" x="4987925" y="2830513"/>
          <p14:tracePt t="363264" x="4979988" y="2820988"/>
          <p14:tracePt t="363280" x="4972050" y="2813050"/>
          <p14:tracePt t="363288" x="4954588" y="2813050"/>
          <p14:tracePt t="363294" x="4937125" y="2805113"/>
          <p14:tracePt t="363302" x="4903788" y="2795588"/>
          <p14:tracePt t="363310" x="4868863" y="2787650"/>
          <p14:tracePt t="363318" x="4835525" y="2778125"/>
          <p14:tracePt t="363336" x="4767263" y="2770188"/>
          <p14:tracePt t="363342" x="4749800" y="2770188"/>
          <p14:tracePt t="363348" x="4741863" y="2770188"/>
          <p14:tracePt t="363356" x="4733925" y="2770188"/>
          <p14:tracePt t="363372" x="4724400" y="2770188"/>
          <p14:tracePt t="363388" x="4716463" y="2770188"/>
          <p14:tracePt t="363402" x="4708525" y="2770188"/>
          <p14:tracePt t="363488" x="4708525" y="2762250"/>
          <p14:tracePt t="363504" x="4699000" y="2762250"/>
          <p14:tracePt t="363534" x="4691063" y="2762250"/>
          <p14:tracePt t="363650" x="4683125" y="2762250"/>
          <p14:tracePt t="364012" x="4683125" y="2770188"/>
          <p14:tracePt t="364384" x="4691063" y="2770188"/>
          <p14:tracePt t="364392" x="4716463" y="2770188"/>
          <p14:tracePt t="364398" x="4733925" y="2770188"/>
          <p14:tracePt t="364406" x="4759325" y="2770188"/>
          <p14:tracePt t="364414" x="4784725" y="2762250"/>
          <p14:tracePt t="364422" x="4792663" y="2762250"/>
          <p14:tracePt t="364430" x="4792663" y="2752725"/>
          <p14:tracePt t="364438" x="4802188" y="2752725"/>
          <p14:tracePt t="364446" x="4810125" y="2752725"/>
          <p14:tracePt t="364561" x="0" y="0"/>
        </p14:tracePtLst>
        <p14:tracePtLst>
          <p14:tracePt t="364610" x="4852988" y="2752725"/>
          <p14:tracePt t="364614" x="4860925" y="2752725"/>
          <p14:tracePt t="364638" x="4868863" y="2752725"/>
          <p14:tracePt t="364646" x="4878388" y="2752725"/>
          <p14:tracePt t="364662" x="4886325" y="2752725"/>
          <p14:tracePt t="364668" x="4894263" y="2752725"/>
          <p14:tracePt t="364676" x="4903788" y="2752725"/>
          <p14:tracePt t="364700" x="4911725" y="2752725"/>
          <p14:tracePt t="364708" x="4919663" y="2752725"/>
          <p14:tracePt t="364730" x="4929188" y="2752725"/>
          <p14:tracePt t="364738" x="4937125" y="2752725"/>
          <p14:tracePt t="364739" x="0" y="0"/>
        </p14:tracePtLst>
        <p14:tracePtLst>
          <p14:tracePt t="364955" x="5149850" y="2676525"/>
          <p14:tracePt t="365217" x="0" y="0"/>
        </p14:tracePtLst>
        <p14:tracePtLst>
          <p14:tracePt t="370445" x="2022475" y="2855913"/>
          <p14:tracePt t="374976" x="2014538" y="2855913"/>
          <p14:tracePt t="375000" x="2005013" y="2855913"/>
          <p14:tracePt t="375092" x="1997075" y="2863850"/>
          <p14:tracePt t="375108" x="1989138" y="2871788"/>
          <p14:tracePt t="375130" x="1979613" y="2881313"/>
          <p14:tracePt t="375162" x="1971675" y="2881313"/>
          <p14:tracePt t="375168" x="1963738" y="2889250"/>
          <p14:tracePt t="375184" x="1954213" y="2897188"/>
          <p14:tracePt t="375254" x="1946275" y="2897188"/>
          <p14:tracePt t="375262" x="1938338" y="2906713"/>
          <p14:tracePt t="375270" x="1938338" y="2914650"/>
          <p14:tracePt t="375278" x="1928813" y="2922588"/>
          <p14:tracePt t="375285" x="1920875" y="2922588"/>
          <p14:tracePt t="375292" x="1920875" y="2932113"/>
          <p14:tracePt t="375300" x="1911350" y="2940050"/>
          <p14:tracePt t="375308" x="1903413" y="2940050"/>
          <p14:tracePt t="375319" x="1895475" y="2940050"/>
          <p14:tracePt t="375324" x="1895475" y="2949575"/>
          <p14:tracePt t="408994" x="1903413" y="2949575"/>
          <p14:tracePt t="409032" x="1920875" y="2949575"/>
          <p14:tracePt t="409040" x="1979613" y="2949575"/>
          <p14:tracePt t="409048" x="2005013" y="2949575"/>
          <p14:tracePt t="409054" x="2039938" y="2949575"/>
          <p14:tracePt t="409062" x="2082800" y="2949575"/>
          <p14:tracePt t="409070" x="2124075" y="2949575"/>
          <p14:tracePt t="409078" x="2184400" y="2949575"/>
          <p14:tracePt t="409086" x="2243138" y="2949575"/>
          <p14:tracePt t="409094" x="2286000" y="2949575"/>
          <p14:tracePt t="409102" x="2319338" y="2949575"/>
          <p14:tracePt t="409108" x="2328863" y="2949575"/>
          <p14:tracePt t="409116" x="2344738" y="2949575"/>
          <p14:tracePt t="409124" x="2354263" y="2949575"/>
          <p14:tracePt t="409148" x="2362200" y="2949575"/>
          <p14:tracePt t="409156" x="2371725" y="2949575"/>
          <p14:tracePt t="409162" x="2387600" y="2949575"/>
          <p14:tracePt t="409170" x="2422525" y="2949575"/>
          <p14:tracePt t="409178" x="2473325" y="2940050"/>
          <p14:tracePt t="409186" x="2557463" y="2932113"/>
          <p14:tracePt t="409194" x="2660650" y="2932113"/>
          <p14:tracePt t="409202" x="2762250" y="2932113"/>
          <p14:tracePt t="409210" x="2863850" y="2949575"/>
          <p14:tracePt t="409216" x="2965450" y="2965450"/>
          <p14:tracePt t="409224" x="3067050" y="2990850"/>
          <p14:tracePt t="409232" x="3144838" y="3025775"/>
          <p14:tracePt t="409240" x="3186113" y="3033713"/>
          <p14:tracePt t="409248" x="3211513" y="3041650"/>
          <p14:tracePt t="409256" x="3221038" y="3051175"/>
          <p14:tracePt t="409264" x="3228975" y="3051175"/>
          <p14:tracePt t="409278" x="3238500" y="3051175"/>
          <p14:tracePt t="409294" x="3246438" y="3051175"/>
          <p14:tracePt t="409302" x="3254375" y="3051175"/>
          <p14:tracePt t="409310" x="3279775" y="3059113"/>
          <p14:tracePt t="409318" x="3330575" y="3067050"/>
          <p14:tracePt t="409324" x="3424238" y="3084513"/>
          <p14:tracePt t="409335" x="3517900" y="3084513"/>
          <p14:tracePt t="409340" x="3619500" y="3084513"/>
          <p14:tracePt t="409348" x="3748088" y="3094038"/>
          <p14:tracePt t="409356" x="3849688" y="3101975"/>
          <p14:tracePt t="409364" x="3935413" y="3119438"/>
          <p14:tracePt t="409372" x="3994150" y="3127375"/>
          <p14:tracePt t="409380" x="4052888" y="3135313"/>
          <p14:tracePt t="409386" x="4095750" y="3135313"/>
          <p14:tracePt t="409394" x="4121150" y="3144838"/>
          <p14:tracePt t="409402" x="4130675" y="3144838"/>
          <p14:tracePt t="409564" x="4138613" y="3144838"/>
          <p14:tracePt t="409572" x="4146550" y="3144838"/>
          <p14:tracePt t="409596" x="4156075" y="3144838"/>
          <p14:tracePt t="409602" x="4164013" y="3144838"/>
          <p14:tracePt t="409658" x="4171950" y="3144838"/>
          <p14:tracePt t="409688" x="4181475" y="3144838"/>
          <p14:tracePt t="409696" x="4189413" y="3144838"/>
          <p14:tracePt t="409718" x="4197350" y="3144838"/>
          <p14:tracePt t="409850" x="4206875" y="3144838"/>
          <p14:tracePt t="410376" x="4206875" y="3135313"/>
          <p14:tracePt t="410468" x="4197350" y="3127375"/>
          <p14:tracePt t="410484" x="4197350" y="3119438"/>
          <p14:tracePt t="410490" x="4189413" y="3119438"/>
          <p14:tracePt t="410498" x="4181475" y="3109913"/>
          <p14:tracePt t="410522" x="4181475" y="3101975"/>
          <p14:tracePt t="410638" x="4171950" y="3101975"/>
          <p14:tracePt t="410652" x="4164013" y="3094038"/>
          <p14:tracePt t="410660" x="4156075" y="3084513"/>
          <p14:tracePt t="410668" x="4156075" y="3076575"/>
          <p14:tracePt t="410854" x="4146550" y="3076575"/>
          <p14:tracePt t="410876" x="4138613" y="3067050"/>
          <p14:tracePt t="410884" x="4138613" y="3059113"/>
          <p14:tracePt t="410892" x="4130675" y="3059113"/>
          <p14:tracePt t="410900" x="4121150" y="3059113"/>
          <p14:tracePt t="410908" x="4121150" y="3051175"/>
          <p14:tracePt t="413216" x="4130675" y="3051175"/>
          <p14:tracePt t="413232" x="4138613" y="3051175"/>
          <p14:tracePt t="413240" x="4146550" y="3051175"/>
          <p14:tracePt t="413254" x="4156075" y="3051175"/>
          <p14:tracePt t="413278" x="4164013" y="3051175"/>
          <p14:tracePt t="413302" x="4171950" y="3051175"/>
          <p14:tracePt t="413316" x="4189413" y="3051175"/>
          <p14:tracePt t="413324" x="4197350" y="3051175"/>
          <p14:tracePt t="413340" x="4206875" y="3051175"/>
          <p14:tracePt t="413348" x="4214813" y="3051175"/>
          <p14:tracePt t="413364" x="4224338" y="3051175"/>
          <p14:tracePt t="413370" x="4240213" y="3059113"/>
          <p14:tracePt t="413378" x="4249738" y="3059113"/>
          <p14:tracePt t="413386" x="4275138" y="3059113"/>
          <p14:tracePt t="413394" x="4308475" y="3059113"/>
          <p14:tracePt t="413402" x="4333875" y="3059113"/>
          <p14:tracePt t="413410" x="4368800" y="3059113"/>
          <p14:tracePt t="413418" x="4402138" y="3059113"/>
          <p14:tracePt t="413424" x="4427538" y="3059113"/>
          <p14:tracePt t="413432" x="4427538" y="3051175"/>
          <p14:tracePt t="413440" x="4435475" y="3051175"/>
          <p14:tracePt t="413456" x="4445000" y="3051175"/>
          <p14:tracePt t="413472" x="4452938" y="3051175"/>
          <p14:tracePt t="413478" x="4460875" y="3051175"/>
          <p14:tracePt t="413494" x="4470400" y="3051175"/>
          <p14:tracePt t="413510" x="4478338" y="3051175"/>
          <p14:tracePt t="413518" x="4486275" y="3051175"/>
          <p14:tracePt t="413532" x="4495800" y="3051175"/>
          <p14:tracePt t="413540" x="4503738" y="3051175"/>
          <p14:tracePt t="413548" x="4513263" y="3051175"/>
          <p14:tracePt t="413572" x="4521200" y="3051175"/>
          <p14:tracePt t="413634" x="4529138" y="3051175"/>
          <p14:tracePt t="414112" x="4521200" y="3051175"/>
          <p14:tracePt t="414120" x="4503738" y="3051175"/>
          <p14:tracePt t="414128" x="4478338" y="3051175"/>
          <p14:tracePt t="414136" x="4445000" y="3067050"/>
          <p14:tracePt t="414142" x="4384675" y="3101975"/>
          <p14:tracePt t="414150" x="4291013" y="3135313"/>
          <p14:tracePt t="414158" x="4206875" y="3170238"/>
          <p14:tracePt t="414166" x="4113213" y="3203575"/>
          <p14:tracePt t="414174" x="4044950" y="3221038"/>
          <p14:tracePt t="414182" x="3968750" y="3254375"/>
          <p14:tracePt t="414190" x="3900488" y="3279775"/>
          <p14:tracePt t="414196" x="3841750" y="3289300"/>
          <p14:tracePt t="414204" x="3798888" y="3297238"/>
          <p14:tracePt t="414212" x="3763963" y="3305175"/>
          <p14:tracePt t="414220" x="3730625" y="3314700"/>
          <p14:tracePt t="414228" x="3713163" y="3314700"/>
          <p14:tracePt t="414236" x="3687763" y="3322638"/>
          <p14:tracePt t="414244" x="3671888" y="3322638"/>
          <p14:tracePt t="414250" x="3662363" y="3330575"/>
          <p14:tracePt t="414258" x="3636963" y="3330575"/>
          <p14:tracePt t="414266" x="3611563" y="3340100"/>
          <p14:tracePt t="414274" x="3578225" y="3348038"/>
          <p14:tracePt t="414282" x="3543300" y="3355975"/>
          <p14:tracePt t="414290" x="3484563" y="3382963"/>
          <p14:tracePt t="414298" x="3382963" y="3398838"/>
          <p14:tracePt t="414304" x="3271838" y="3416300"/>
          <p14:tracePt t="414312" x="3152775" y="3416300"/>
          <p14:tracePt t="414320" x="3041650" y="3424238"/>
          <p14:tracePt t="414334" x="2914650" y="3433763"/>
          <p14:tracePt t="414336" x="2813050" y="3449638"/>
          <p14:tracePt t="414344" x="2727325" y="3459163"/>
          <p14:tracePt t="414352" x="2668588" y="3467100"/>
          <p14:tracePt t="414360" x="2625725" y="3475038"/>
          <p14:tracePt t="414366" x="2600325" y="3475038"/>
          <p14:tracePt t="414374" x="2582863" y="3484563"/>
          <p14:tracePt t="414382" x="2557463" y="3492500"/>
          <p14:tracePt t="414390" x="2532063" y="3502025"/>
          <p14:tracePt t="414398" x="2498725" y="3509963"/>
          <p14:tracePt t="414406" x="2463800" y="3517900"/>
          <p14:tracePt t="414414" x="2413000" y="3527425"/>
          <p14:tracePt t="414420" x="2371725" y="3535363"/>
          <p14:tracePt t="414428" x="2319338" y="3552825"/>
          <p14:tracePt t="414436" x="2278063" y="3586163"/>
          <p14:tracePt t="414444" x="2227263" y="3603625"/>
          <p14:tracePt t="414452" x="2192338" y="3619500"/>
          <p14:tracePt t="414460" x="2166938" y="3636963"/>
          <p14:tracePt t="414468" x="2141538" y="3646488"/>
          <p14:tracePt t="414474" x="2124075" y="3654425"/>
          <p14:tracePt t="414490" x="2116138" y="3662363"/>
          <p14:tracePt t="414514" x="2108200" y="3662363"/>
          <p14:tracePt t="414522" x="2090738" y="3671888"/>
          <p14:tracePt t="414528" x="2073275" y="3679825"/>
          <p14:tracePt t="414536" x="2047875" y="3687763"/>
          <p14:tracePt t="414544" x="2014538" y="3705225"/>
          <p14:tracePt t="414552" x="1979613" y="3730625"/>
          <p14:tracePt t="414560" x="1928813" y="3773488"/>
          <p14:tracePt t="414568" x="1870075" y="3806825"/>
          <p14:tracePt t="414576" x="1801813" y="3832225"/>
          <p14:tracePt t="414582" x="1766888" y="3867150"/>
          <p14:tracePt t="414590" x="1733550" y="3892550"/>
          <p14:tracePt t="414598" x="1690688" y="3908425"/>
          <p14:tracePt t="414606" x="1657350" y="3935413"/>
          <p14:tracePt t="414614" x="1631950" y="3951288"/>
          <p14:tracePt t="414622" x="1597025" y="3968750"/>
          <p14:tracePt t="414630" x="1563688" y="3994150"/>
          <p14:tracePt t="414638" x="1530350" y="4027488"/>
          <p14:tracePt t="414644" x="1487488" y="4052888"/>
          <p14:tracePt t="414652" x="1436688" y="4079875"/>
          <p14:tracePt t="414660" x="1419225" y="4095750"/>
          <p14:tracePt t="414668" x="1393825" y="4113213"/>
          <p14:tracePt t="414676" x="1368425" y="4121150"/>
          <p14:tracePt t="414684" x="1343025" y="4138613"/>
          <p14:tracePt t="414690" x="1333500" y="4146550"/>
          <p14:tracePt t="414698" x="1317625" y="4156075"/>
          <p14:tracePt t="414706" x="1300163" y="4164013"/>
          <p14:tracePt t="414714" x="1274763" y="4181475"/>
          <p14:tracePt t="414722" x="1266825" y="4197350"/>
          <p14:tracePt t="414730" x="1249363" y="4214813"/>
          <p14:tracePt t="414738" x="1231900" y="4240213"/>
          <p14:tracePt t="414744" x="1223963" y="4249738"/>
          <p14:tracePt t="414752" x="1216025" y="4257675"/>
          <p14:tracePt t="414760" x="1216025" y="4265613"/>
          <p14:tracePt t="414768" x="1206500" y="4265613"/>
          <p14:tracePt t="414776" x="1198563" y="4275138"/>
          <p14:tracePt t="414784" x="1189038" y="4283075"/>
          <p14:tracePt t="414792" x="1189038" y="4291013"/>
          <p14:tracePt t="414800" x="1181100" y="4291013"/>
          <p14:tracePt t="414806" x="1173163" y="4300538"/>
          <p14:tracePt t="414814" x="1173163" y="4308475"/>
          <p14:tracePt t="414822" x="1163638" y="4308475"/>
          <p14:tracePt t="414830" x="1155700" y="4316413"/>
          <p14:tracePt t="414838" x="1147763" y="4325938"/>
          <p14:tracePt t="414860" x="1138238" y="4333875"/>
          <p14:tracePt t="414876" x="1138238" y="4341813"/>
          <p14:tracePt t="414922" x="1130300" y="4351338"/>
          <p14:tracePt t="414930" x="1130300" y="4359275"/>
          <p14:tracePt t="414938" x="1122363" y="4376738"/>
          <p14:tracePt t="414946" x="1112838" y="4402138"/>
          <p14:tracePt t="414954" x="1104900" y="4427538"/>
          <p14:tracePt t="414962" x="1087438" y="4452938"/>
          <p14:tracePt t="414968" x="1079500" y="4478338"/>
          <p14:tracePt t="414976" x="1062038" y="4503738"/>
          <p14:tracePt t="414984" x="1054100" y="4546600"/>
          <p14:tracePt t="414992" x="1036638" y="4579938"/>
          <p14:tracePt t="415000" x="1019175" y="4614863"/>
          <p14:tracePt t="415008" x="1011238" y="4630738"/>
          <p14:tracePt t="415016" x="1003300" y="4640263"/>
          <p14:tracePt t="415030" x="993775" y="4657725"/>
          <p14:tracePt t="415038" x="993775" y="4665663"/>
          <p14:tracePt t="415046" x="985838" y="4665663"/>
          <p14:tracePt t="415054" x="985838" y="4673600"/>
          <p14:tracePt t="415062" x="985838" y="4683125"/>
          <p14:tracePt t="415170" x="985838" y="4691063"/>
          <p14:tracePt t="415186" x="985838" y="4699000"/>
          <p14:tracePt t="415192" x="985838" y="4708525"/>
          <p14:tracePt t="415270" x="977900" y="4708525"/>
          <p14:tracePt t="415286" x="977900" y="4716463"/>
          <p14:tracePt t="415294" x="968375" y="4724400"/>
          <p14:tracePt t="415316" x="960438" y="4724400"/>
          <p14:tracePt t="415332" x="960438" y="4733925"/>
          <p14:tracePt t="415340" x="960438" y="4741863"/>
          <p14:tracePt t="415348" x="960438" y="4749800"/>
          <p14:tracePt t="415370" x="960438" y="4759325"/>
          <p14:tracePt t="415378" x="960438" y="4767263"/>
          <p14:tracePt t="415432" x="960438" y="4775200"/>
          <p14:tracePt t="415448" x="960438" y="4784725"/>
          <p14:tracePt t="415548" x="968375" y="4792663"/>
          <p14:tracePt t="415756" x="968375" y="4802188"/>
          <p14:tracePt t="415780" x="968375" y="4810125"/>
          <p14:tracePt t="416080" x="977900" y="4810125"/>
          <p14:tracePt t="416104" x="985838" y="4810125"/>
          <p14:tracePt t="416112" x="993775" y="4810125"/>
          <p14:tracePt t="416126" x="1003300" y="4810125"/>
          <p14:tracePt t="416134" x="1028700" y="4810125"/>
          <p14:tracePt t="416142" x="1054100" y="4810125"/>
          <p14:tracePt t="416151" x="1104900" y="4802188"/>
          <p14:tracePt t="416158" x="1147763" y="4792663"/>
          <p14:tracePt t="416166" x="1181100" y="4784725"/>
          <p14:tracePt t="416174" x="1216025" y="4775200"/>
          <p14:tracePt t="416182" x="1249363" y="4767263"/>
          <p14:tracePt t="416188" x="1282700" y="4759325"/>
          <p14:tracePt t="416196" x="1317625" y="4749800"/>
          <p14:tracePt t="416204" x="1360488" y="4741863"/>
          <p14:tracePt t="416212" x="1419225" y="4733925"/>
          <p14:tracePt t="416220" x="1477963" y="4724400"/>
          <p14:tracePt t="416228" x="1538288" y="4724400"/>
          <p14:tracePt t="416234" x="1622425" y="4716463"/>
          <p14:tracePt t="416242" x="1682750" y="4708525"/>
          <p14:tracePt t="416250" x="1741488" y="4691063"/>
          <p14:tracePt t="416258" x="1819275" y="4683125"/>
          <p14:tracePt t="416266" x="1903413" y="4673600"/>
          <p14:tracePt t="416274" x="1989138" y="4640263"/>
          <p14:tracePt t="416282" x="2098675" y="4572000"/>
          <p14:tracePt t="416288" x="2200275" y="4478338"/>
          <p14:tracePt t="416296" x="2311400" y="4394200"/>
          <p14:tracePt t="416304" x="2405063" y="4308475"/>
          <p14:tracePt t="416312" x="2506663" y="4214813"/>
          <p14:tracePt t="416333" x="2752725" y="4019550"/>
          <p14:tracePt t="416336" x="2863850" y="3925888"/>
          <p14:tracePt t="416344" x="2940050" y="3857625"/>
          <p14:tracePt t="416351" x="3008313" y="3790950"/>
          <p14:tracePt t="416358" x="3051175" y="3748088"/>
          <p14:tracePt t="416366" x="3076575" y="3713163"/>
          <p14:tracePt t="416374" x="3101975" y="3687763"/>
          <p14:tracePt t="416382" x="3119438" y="3662363"/>
          <p14:tracePt t="416390" x="3135313" y="3636963"/>
          <p14:tracePt t="416398" x="3152775" y="3619500"/>
          <p14:tracePt t="416404" x="3170238" y="3603625"/>
          <p14:tracePt t="416412" x="3186113" y="3578225"/>
          <p14:tracePt t="416420" x="3211513" y="3552825"/>
          <p14:tracePt t="416428" x="3254375" y="3502025"/>
          <p14:tracePt t="416436" x="3322638" y="3408363"/>
          <p14:tracePt t="416444" x="3390900" y="3330575"/>
          <p14:tracePt t="416452" x="3449638" y="3279775"/>
          <p14:tracePt t="416458" x="3502025" y="3238500"/>
          <p14:tracePt t="416466" x="3552825" y="3195638"/>
          <p14:tracePt t="416474" x="3619500" y="3152775"/>
          <p14:tracePt t="416482" x="3687763" y="3101975"/>
          <p14:tracePt t="416490" x="3738563" y="3059113"/>
          <p14:tracePt t="416498" x="3773488" y="3008313"/>
          <p14:tracePt t="416506" x="3816350" y="2940050"/>
          <p14:tracePt t="416512" x="3875088" y="2881313"/>
          <p14:tracePt t="416520" x="3935413" y="2838450"/>
          <p14:tracePt t="416528" x="3976688" y="2795588"/>
          <p14:tracePt t="416536" x="4011613" y="2770188"/>
          <p14:tracePt t="416544" x="4037013" y="2752725"/>
          <p14:tracePt t="416552" x="4052888" y="2744788"/>
          <p14:tracePt t="416660" x="4070350" y="2744788"/>
          <p14:tracePt t="416668" x="4079875" y="2744788"/>
          <p14:tracePt t="416682" x="4087813" y="2744788"/>
          <p14:tracePt t="416690" x="4095750" y="2744788"/>
          <p14:tracePt t="416698" x="4095750" y="2752725"/>
          <p14:tracePt t="416706" x="4105275" y="2752725"/>
          <p14:tracePt t="416714" x="4113213" y="2762250"/>
          <p14:tracePt t="416722" x="4113213" y="2770188"/>
          <p14:tracePt t="416728" x="4121150" y="2770188"/>
          <p14:tracePt t="416736" x="4121150" y="2778125"/>
          <p14:tracePt t="416744" x="4121150" y="2805113"/>
          <p14:tracePt t="416752" x="4121150" y="2820988"/>
          <p14:tracePt t="416760" x="4130675" y="2855913"/>
          <p14:tracePt t="416768" x="4138613" y="2881313"/>
          <p14:tracePt t="416776" x="4146550" y="2914650"/>
          <p14:tracePt t="416782" x="4156075" y="2932113"/>
          <p14:tracePt t="416790" x="4164013" y="2957513"/>
          <p14:tracePt t="416798" x="4171950" y="2990850"/>
          <p14:tracePt t="416806" x="4181475" y="3025775"/>
          <p14:tracePt t="416814" x="4189413" y="3059113"/>
          <p14:tracePt t="416822" x="4197350" y="3094038"/>
          <p14:tracePt t="416830" x="4206875" y="3135313"/>
          <p14:tracePt t="416838" x="4214813" y="3195638"/>
          <p14:tracePt t="416844" x="4224338" y="3228975"/>
          <p14:tracePt t="416852" x="4232275" y="3254375"/>
          <p14:tracePt t="416860" x="4240213" y="3263900"/>
          <p14:tracePt t="416968" x="4249738" y="3263900"/>
          <p14:tracePt t="417084" x="4257675" y="3263900"/>
          <p14:tracePt t="417100" x="4265613" y="3263900"/>
          <p14:tracePt t="417114" x="4275138" y="3263900"/>
          <p14:tracePt t="417122" x="4283075" y="3263900"/>
          <p14:tracePt t="417130" x="4291013" y="3263900"/>
          <p14:tracePt t="417146" x="4300538" y="3254375"/>
          <p14:tracePt t="417154" x="4308475" y="3246438"/>
          <p14:tracePt t="417170" x="4308475" y="3238500"/>
          <p14:tracePt t="417176" x="4316413" y="3228975"/>
          <p14:tracePt t="417200" x="4316413" y="3221038"/>
          <p14:tracePt t="417262" x="4316413" y="3211513"/>
          <p14:tracePt t="417346" x="4316413" y="3203575"/>
          <p14:tracePt t="417362" x="4316413" y="3195638"/>
          <p14:tracePt t="417370" x="4308475" y="3186113"/>
          <p14:tracePt t="417378" x="4300538" y="3186113"/>
          <p14:tracePt t="417386" x="4300538" y="3178175"/>
          <p14:tracePt t="417392" x="4291013" y="3170238"/>
          <p14:tracePt t="417400" x="4283075" y="3160713"/>
          <p14:tracePt t="417416" x="4283075" y="3152775"/>
          <p14:tracePt t="417494" x="4283075" y="3144838"/>
          <p14:tracePt t="417500" x="4275138" y="3144838"/>
          <p14:tracePt t="417516" x="4275138" y="3135313"/>
          <p14:tracePt t="417532" x="4275138" y="3127375"/>
          <p14:tracePt t="417640" x="4265613" y="3119438"/>
          <p14:tracePt t="417732" x="4265613" y="3109913"/>
          <p14:tracePt t="417748" x="4265613" y="3101975"/>
          <p14:tracePt t="417756" x="4257675" y="3101975"/>
          <p14:tracePt t="417764" x="4257675" y="3094038"/>
          <p14:tracePt t="417778" x="4257675" y="3084513"/>
          <p14:tracePt t="417972" x="4265613" y="3084513"/>
          <p14:tracePt t="418056" x="4265613" y="3076575"/>
          <p14:tracePt t="419608" x="4275138" y="3076575"/>
          <p14:tracePt t="419616" x="4283075" y="3076575"/>
          <p14:tracePt t="419624" x="4291013" y="3067050"/>
          <p14:tracePt t="419632" x="4316413" y="3059113"/>
          <p14:tracePt t="419640" x="4341813" y="3051175"/>
          <p14:tracePt t="419648" x="4368800" y="3041650"/>
          <p14:tracePt t="419656" x="4402138" y="3033713"/>
          <p14:tracePt t="419662" x="4419600" y="3025775"/>
          <p14:tracePt t="419670" x="4445000" y="3016250"/>
          <p14:tracePt t="419678" x="4470400" y="3016250"/>
          <p14:tracePt t="419686" x="4495800" y="3008313"/>
          <p14:tracePt t="419694" x="4513263" y="3008313"/>
          <p14:tracePt t="419702" x="4529138" y="3000375"/>
          <p14:tracePt t="419708" x="4538663" y="3000375"/>
          <p14:tracePt t="419716" x="4546600" y="2990850"/>
          <p14:tracePt t="419724" x="4554538" y="2982913"/>
          <p14:tracePt t="419732" x="4564063" y="2982913"/>
          <p14:tracePt t="419764" x="4589463" y="2982913"/>
          <p14:tracePt t="419770" x="4605338" y="2974975"/>
          <p14:tracePt t="419778" x="4640263" y="2965450"/>
          <p14:tracePt t="419786" x="4673600" y="2957513"/>
          <p14:tracePt t="419794" x="4733925" y="2949575"/>
          <p14:tracePt t="419802" x="4792663" y="2940050"/>
          <p14:tracePt t="419810" x="4852988" y="2932113"/>
          <p14:tracePt t="419818" x="4911725" y="2922588"/>
          <p14:tracePt t="419824" x="4972050" y="2922588"/>
          <p14:tracePt t="419832" x="5013325" y="2922588"/>
          <p14:tracePt t="419840" x="5048250" y="2922588"/>
          <p14:tracePt t="419848" x="5081588" y="2922588"/>
          <p14:tracePt t="419856" x="5099050" y="2922588"/>
          <p14:tracePt t="419864" x="5106988" y="2922588"/>
          <p14:tracePt t="419956" x="5124450" y="2922588"/>
          <p14:tracePt t="419964" x="5132388" y="2922588"/>
          <p14:tracePt t="419972" x="5141913" y="2922588"/>
          <p14:tracePt t="419980" x="5149850" y="2932113"/>
          <p14:tracePt t="419986" x="5167313" y="2932113"/>
          <p14:tracePt t="419994" x="5175250" y="2940050"/>
          <p14:tracePt t="420010" x="5183188" y="2940050"/>
          <p14:tracePt t="420088" x="5183188" y="2949575"/>
          <p14:tracePt t="420110" x="5192713" y="2949575"/>
          <p14:tracePt t="420118" x="5200650" y="2949575"/>
          <p14:tracePt t="420126" x="5200650" y="2957513"/>
          <p14:tracePt t="420134" x="5200650" y="2965450"/>
          <p14:tracePt t="420150" x="5208588" y="2965450"/>
          <p14:tracePt t="420380" x="5218113" y="2965450"/>
          <p14:tracePt t="420404" x="5243513" y="2965450"/>
          <p14:tracePt t="420412" x="5251450" y="2965450"/>
          <p14:tracePt t="420420" x="5260975" y="2965450"/>
          <p14:tracePt t="420428" x="5268913" y="2965450"/>
          <p14:tracePt t="420442" x="5276850" y="2965450"/>
          <p14:tracePt t="420450" x="5286375" y="2965450"/>
          <p14:tracePt t="420458" x="5294313" y="2965450"/>
          <p14:tracePt t="420480" x="5302250" y="2965450"/>
          <p14:tracePt t="420488" x="5311775" y="2965450"/>
          <p14:tracePt t="420512" x="5319713" y="2965450"/>
          <p14:tracePt t="424302" x="5251450" y="2965450"/>
          <p14:tracePt t="424310" x="5099050" y="2957513"/>
          <p14:tracePt t="424318" x="4878388" y="2940050"/>
          <p14:tracePt t="424326" x="4579938" y="2932113"/>
          <p14:tracePt t="424334" x="4206875" y="2932113"/>
          <p14:tracePt t="424342" x="3773488" y="2932113"/>
          <p14:tracePt t="424348" x="3340100" y="2940050"/>
          <p14:tracePt t="424356" x="3041650" y="2957513"/>
          <p14:tracePt t="424364" x="2906713" y="2965450"/>
          <p14:tracePt t="424372" x="2846388" y="2974975"/>
          <p14:tracePt t="424380" x="2820988" y="2974975"/>
          <p14:tracePt t="424410" x="2813050" y="2974975"/>
          <p14:tracePt t="424504" x="2805113" y="2974975"/>
          <p14:tracePt t="424512" x="2805113" y="2982913"/>
          <p14:tracePt t="424518" x="2787650" y="2982913"/>
          <p14:tracePt t="424526" x="2762250" y="2990850"/>
          <p14:tracePt t="424534" x="2744788" y="2990850"/>
          <p14:tracePt t="424542" x="2727325" y="2990850"/>
          <p14:tracePt t="424550" x="2701925" y="3000375"/>
          <p14:tracePt t="424558" x="2686050" y="3000375"/>
          <p14:tracePt t="424564" x="2660650" y="3000375"/>
          <p14:tracePt t="424572" x="2633663" y="3000375"/>
          <p14:tracePt t="424580" x="2617788" y="3008313"/>
          <p14:tracePt t="424588" x="2582863" y="3008313"/>
          <p14:tracePt t="424596" x="2541588" y="3008313"/>
          <p14:tracePt t="424604" x="2498725" y="3008313"/>
          <p14:tracePt t="424612" x="2447925" y="3000375"/>
          <p14:tracePt t="424620" x="2413000" y="2990850"/>
          <p14:tracePt t="424626" x="2397125" y="2982913"/>
          <p14:tracePt t="424634" x="2371725" y="2982913"/>
          <p14:tracePt t="424642" x="2344738" y="2974975"/>
          <p14:tracePt t="424650" x="2319338" y="2974975"/>
          <p14:tracePt t="424658" x="2303463" y="2974975"/>
          <p14:tracePt t="424666" x="2278063" y="2974975"/>
          <p14:tracePt t="424674" x="2252663" y="2974975"/>
          <p14:tracePt t="424688" x="2243138" y="2974975"/>
          <p14:tracePt t="424696" x="2227263" y="2965450"/>
          <p14:tracePt t="424712" x="2217738" y="2965450"/>
          <p14:tracePt t="424720" x="2209800" y="2957513"/>
          <p14:tracePt t="424734" x="2200275" y="2957513"/>
          <p14:tracePt t="424742" x="2192338" y="2957513"/>
          <p14:tracePt t="424750" x="2184400" y="2957513"/>
          <p14:tracePt t="424842" x="2166938" y="2957513"/>
          <p14:tracePt t="424850" x="2159000" y="2957513"/>
          <p14:tracePt t="424858" x="2149475" y="2957513"/>
          <p14:tracePt t="424874" x="2141538" y="2957513"/>
          <p14:tracePt t="424896" x="2124075" y="2957513"/>
          <p14:tracePt t="424904" x="2116138" y="2957513"/>
          <p14:tracePt t="424920" x="2098675" y="2957513"/>
          <p14:tracePt t="424928" x="2082800" y="2957513"/>
          <p14:tracePt t="424936" x="2073275" y="2957513"/>
          <p14:tracePt t="424944" x="2065338" y="2957513"/>
          <p14:tracePt t="424951" x="2055813" y="2957513"/>
          <p14:tracePt t="425028" x="2047875" y="2957513"/>
          <p14:tracePt t="425044" x="2039938" y="2957513"/>
          <p14:tracePt t="425120" x="2030413" y="2957513"/>
          <p14:tracePt t="425128" x="2022475" y="2957513"/>
          <p14:tracePt t="425136" x="2014538" y="2957513"/>
          <p14:tracePt t="425152" x="2005013" y="2957513"/>
          <p14:tracePt t="425160" x="1997075" y="2957513"/>
          <p14:tracePt t="425166" x="1989138" y="2957513"/>
          <p14:tracePt t="425174" x="1979613" y="2957513"/>
          <p14:tracePt t="425182" x="1971675" y="2957513"/>
          <p14:tracePt t="425198" x="1963738" y="2957513"/>
          <p14:tracePt t="425206" x="1954213" y="2957513"/>
          <p14:tracePt t="425214" x="1938338" y="2957513"/>
          <p14:tracePt t="425222" x="1911350" y="2949575"/>
          <p14:tracePt t="425228" x="1885950" y="2940050"/>
          <p14:tracePt t="425236" x="1870075" y="2932113"/>
          <p14:tracePt t="425244" x="1844675" y="2932113"/>
          <p14:tracePt t="425252" x="1819275" y="2922588"/>
          <p14:tracePt t="425260" x="1801813" y="2922588"/>
          <p14:tracePt t="425268" x="1793875" y="2922588"/>
          <p14:tracePt t="425276" x="1784350" y="2922588"/>
          <p14:tracePt t="425282" x="1766888" y="2922588"/>
          <p14:tracePt t="425290" x="1751013" y="2922588"/>
          <p14:tracePt t="425298" x="1741488" y="2922588"/>
          <p14:tracePt t="425306" x="1733550" y="2922588"/>
          <p14:tracePt t="425314" x="1725613" y="2922588"/>
          <p14:tracePt t="425384" x="1725613" y="2914650"/>
          <p14:tracePt t="425398" x="1716088" y="2906713"/>
          <p14:tracePt t="425406" x="1708150" y="2906713"/>
          <p14:tracePt t="425414" x="1700213" y="2906713"/>
          <p14:tracePt t="425422" x="1690688" y="2906713"/>
          <p14:tracePt t="425430" x="1665288" y="2906713"/>
          <p14:tracePt t="425438" x="1649413" y="2906713"/>
          <p14:tracePt t="425444" x="1639888" y="2906713"/>
          <p14:tracePt t="425460" x="1631950" y="2906713"/>
          <p14:tracePt t="425476" x="1622425" y="2906713"/>
          <p14:tracePt t="425492" x="1614488" y="2906713"/>
          <p14:tracePt t="425546" x="1606550" y="2906713"/>
          <p14:tracePt t="425592" x="1597025" y="2906713"/>
          <p14:tracePt t="425600" x="1589088" y="2906713"/>
          <p14:tracePt t="425608" x="1581150" y="2914650"/>
          <p14:tracePt t="425722" x="1563688" y="2914650"/>
          <p14:tracePt t="425730" x="1555750" y="2922588"/>
          <p14:tracePt t="425754" x="1546225" y="2922588"/>
          <p14:tracePt t="425762" x="1538288" y="2922588"/>
          <p14:tracePt t="425770" x="1538288" y="2932113"/>
          <p14:tracePt t="425776" x="1530350" y="2932113"/>
          <p14:tracePt t="425808" x="1520825" y="2932113"/>
          <p14:tracePt t="425816" x="1512888" y="2940050"/>
          <p14:tracePt t="425838" x="1504950" y="2940050"/>
          <p14:tracePt t="425962" x="1495425" y="2940050"/>
          <p14:tracePt t="426178" x="1462088" y="2940050"/>
          <p14:tracePt t="426186" x="1419225" y="2940050"/>
          <p14:tracePt t="426194" x="1368425" y="2940050"/>
          <p14:tracePt t="426202" x="1360488" y="2940050"/>
          <p14:tracePt t="426210" x="1350963" y="2940050"/>
          <p14:tracePt t="426264" x="1343025" y="2940050"/>
          <p14:tracePt t="428378" x="0" y="0"/>
        </p14:tracePtLst>
        <p14:tracePtLst>
          <p14:tracePt t="431799" x="331788" y="4835525"/>
          <p14:tracePt t="440406" x="357188" y="4843463"/>
          <p14:tracePt t="440414" x="433388" y="4903788"/>
          <p14:tracePt t="440422" x="501650" y="4972050"/>
          <p14:tracePt t="440430" x="552450" y="5013325"/>
          <p14:tracePt t="440438" x="577850" y="5030788"/>
          <p14:tracePt t="440446" x="595313" y="5056188"/>
          <p14:tracePt t="440452" x="603250" y="5064125"/>
          <p14:tracePt t="440460" x="603250" y="5073650"/>
          <p14:tracePt t="440484" x="611188" y="5073650"/>
          <p14:tracePt t="440901" x="611188" y="5081588"/>
          <p14:tracePt t="441005" x="611188" y="5091113"/>
          <p14:tracePt t="441054" x="620713" y="5099050"/>
          <p14:tracePt t="441132" x="620713" y="5106988"/>
          <p14:tracePt t="441148" x="628650" y="5116513"/>
          <p14:tracePt t="441156" x="636588" y="5132388"/>
          <p14:tracePt t="441162" x="636588" y="5141913"/>
          <p14:tracePt t="441170" x="646113" y="5149850"/>
          <p14:tracePt t="441348" x="654050" y="5149850"/>
          <p14:tracePt t="441349" x="654050" y="5124450"/>
          <p14:tracePt t="441364" x="663575" y="5124450"/>
          <p14:tracePt t="441364" x="663575" y="5106988"/>
          <p14:tracePt t="441372" x="688975" y="5106988"/>
          <p14:tracePt t="441386" x="696913" y="5106988"/>
          <p14:tracePt t="441394" x="714375" y="5116513"/>
          <p14:tracePt t="441402" x="722313" y="5124450"/>
          <p14:tracePt t="441410" x="747713" y="5141913"/>
          <p14:tracePt t="441418" x="781050" y="5149850"/>
          <p14:tracePt t="441420" x="781050" y="5175250"/>
          <p14:tracePt t="441426" x="798513" y="5175250"/>
          <p14:tracePt t="441432" x="823913" y="5183188"/>
          <p14:tracePt t="441440" x="833438" y="5192713"/>
          <p14:tracePt t="441444" x="833438" y="5226050"/>
          <p14:tracePt t="441448" x="833438" y="5235575"/>
          <p14:tracePt t="441452" x="833438" y="5243513"/>
          <p14:tracePt t="441456" x="841375" y="5243513"/>
          <p14:tracePt t="441499" x="841375" y="5251450"/>
          <p14:tracePt t="441842" x="849313" y="5243513"/>
          <p14:tracePt t="441850" x="874713" y="5235575"/>
          <p14:tracePt t="441858" x="900113" y="5235575"/>
          <p14:tracePt t="441866" x="917575" y="5226050"/>
          <p14:tracePt t="441874" x="935038" y="5226050"/>
          <p14:tracePt t="441880" x="942975" y="5226050"/>
          <p14:tracePt t="441888" x="952500" y="5218113"/>
          <p14:tracePt t="442074" x="960438" y="5218113"/>
          <p14:tracePt t="442104" x="968375" y="5218113"/>
          <p14:tracePt t="442120" x="977900" y="5218113"/>
          <p14:tracePt t="442144" x="985838" y="5218113"/>
          <p14:tracePt t="442259" x="985838" y="5208588"/>
          <p14:tracePt t="442315" x="985838" y="5200650"/>
          <p14:tracePt t="442374" x="993775" y="5200650"/>
          <p14:tracePt t="442379" x="993775" y="5183188"/>
          <p14:tracePt t="442382" x="1003300" y="5208588"/>
          <p14:tracePt t="442390" x="1019175" y="5243513"/>
          <p14:tracePt t="442398" x="1028700" y="5276850"/>
          <p14:tracePt t="442403" x="1028700" y="5286375"/>
          <p14:tracePt t="442406" x="1036638" y="5311775"/>
          <p14:tracePt t="442414" x="1036638" y="5319713"/>
          <p14:tracePt t="442422" x="1036638" y="5327650"/>
          <p14:tracePt t="442428" x="1044575" y="5327650"/>
          <p14:tracePt t="442523" x="1044575" y="5337175"/>
          <p14:tracePt t="442531" x="1044575" y="5345113"/>
          <p14:tracePt t="442862" x="1054100" y="5345113"/>
          <p14:tracePt t="442868" x="1062038" y="5345113"/>
          <p14:tracePt t="442884" x="1069975" y="5337175"/>
          <p14:tracePt t="442892" x="1079500" y="5337175"/>
          <p14:tracePt t="443008" x="1087438" y="5337175"/>
          <p14:tracePt t="443016" x="1096963" y="5319713"/>
          <p14:tracePt t="443024" x="1096963" y="5311775"/>
          <p14:tracePt t="443026" x="1096963" y="5294313"/>
          <p14:tracePt t="443032" x="1096963" y="5286375"/>
          <p14:tracePt t="443042" x="1096963" y="5260975"/>
          <p14:tracePt t="443050" x="1096963" y="5251450"/>
          <p14:tracePt t="443106" x="1096963" y="5260975"/>
          <p14:tracePt t="443114" x="1096963" y="5286375"/>
          <p14:tracePt t="443226" x="1096963" y="5251450"/>
          <p14:tracePt t="443322" x="1096963" y="5260975"/>
          <p14:tracePt t="443329" x="1096963" y="5268913"/>
          <p14:tracePt t="443377" x="1096963" y="5235575"/>
          <p14:tracePt t="443393" x="1096963" y="5226050"/>
          <p14:tracePt t="443440" x="1096963" y="5218113"/>
          <p14:tracePt t="443544" x="1096963" y="5208588"/>
          <p14:tracePt t="443576" x="1096963" y="5200650"/>
          <p14:tracePt t="443988" x="1104900" y="5218113"/>
          <p14:tracePt t="444004" x="1104900" y="5226050"/>
          <p14:tracePt t="444012" x="1112838" y="5243513"/>
          <p14:tracePt t="444026" x="1112838" y="5251450"/>
          <p14:tracePt t="444034" x="1122363" y="5260975"/>
          <p14:tracePt t="444244" x="1130300" y="5260975"/>
          <p14:tracePt t="444266" x="1138238" y="5260975"/>
          <p14:tracePt t="444274" x="1147763" y="5260975"/>
          <p14:tracePt t="444290" x="1155700" y="5260975"/>
          <p14:tracePt t="444298" x="1173163" y="5260975"/>
          <p14:tracePt t="444304" x="1181100" y="5260975"/>
          <p14:tracePt t="444312" x="1189038" y="5260975"/>
          <p14:tracePt t="444328" x="1198563" y="5260975"/>
          <p14:tracePt t="444344" x="1206500" y="5260975"/>
          <p14:tracePt t="444352" x="1216025" y="5260975"/>
          <p14:tracePt t="444358" x="1223963" y="5260975"/>
          <p14:tracePt t="444382" x="1231900" y="5260975"/>
          <p14:tracePt t="444390" x="1241425" y="5260975"/>
          <p14:tracePt t="444460" x="1249363" y="5260975"/>
          <p14:tracePt t="444498" x="1257300" y="5260975"/>
          <p14:tracePt t="444506" x="1266825" y="5260975"/>
          <p14:tracePt t="444520" x="1274763" y="5260975"/>
          <p14:tracePt t="444528" x="1282700" y="5260975"/>
          <p14:tracePt t="444544" x="1292225" y="5260975"/>
          <p14:tracePt t="444574" x="1300163" y="5260975"/>
          <p14:tracePt t="444582" x="1308100" y="5260975"/>
          <p14:tracePt t="444598" x="1317625" y="5260975"/>
          <p14:tracePt t="444606" x="1325563" y="5260975"/>
          <p14:tracePt t="444613" x="1333500" y="5260975"/>
          <p14:tracePt t="444622" x="1350963" y="5260975"/>
          <p14:tracePt t="444628" x="1360488" y="5260975"/>
          <p14:tracePt t="444636" x="1376363" y="5260975"/>
          <p14:tracePt t="444643" x="1393825" y="5260975"/>
          <p14:tracePt t="444660" x="1401763" y="5260975"/>
          <p14:tracePt t="444668" x="1411288" y="5260975"/>
          <p14:tracePt t="444744" x="1419225" y="5260975"/>
          <p14:tracePt t="444782" x="1419225" y="5276850"/>
          <p14:tracePt t="444784" x="1427163" y="5276850"/>
          <p14:tracePt t="444798" x="1427163" y="5286375"/>
          <p14:tracePt t="444846" x="1436688" y="5286375"/>
          <p14:tracePt t="444868" x="1444625" y="5286375"/>
          <p14:tracePt t="444884" x="1452563" y="5286375"/>
          <p14:tracePt t="444906" x="1477963" y="5286375"/>
          <p14:tracePt t="444914" x="1495425" y="5286375"/>
          <p14:tracePt t="444922" x="1512888" y="5286375"/>
          <p14:tracePt t="444930" x="1530350" y="5286375"/>
          <p14:tracePt t="444938" x="1538288" y="5286375"/>
          <p14:tracePt t="444946" x="1563688" y="5286375"/>
          <p14:tracePt t="444954" x="1571625" y="5286375"/>
          <p14:tracePt t="444958" x="1571625" y="5276850"/>
          <p14:tracePt t="444968" x="1581150" y="5276850"/>
          <p14:tracePt t="445008" x="1589088" y="5276850"/>
          <p14:tracePt t="445084" x="1606550" y="5276850"/>
          <p14:tracePt t="445092" x="1622425" y="5276850"/>
          <p14:tracePt t="445108" x="1639888" y="5276850"/>
          <p14:tracePt t="445116" x="1649413" y="5276850"/>
          <p14:tracePt t="445122" x="1657350" y="5276850"/>
          <p14:tracePt t="445130" x="1665288" y="5276850"/>
          <p14:tracePt t="445138" x="1674813" y="5276850"/>
          <p14:tracePt t="445154" x="1682750" y="5276850"/>
          <p14:tracePt t="445162" x="1690688" y="5276850"/>
          <p14:tracePt t="445192" x="1700213" y="5276850"/>
          <p14:tracePt t="445200" x="1708150" y="5276850"/>
          <p14:tracePt t="445208" x="1708150" y="5268913"/>
          <p14:tracePt t="445310" x="1708150" y="5260975"/>
          <p14:tracePt t="445342" x="1708150" y="5268913"/>
          <p14:tracePt t="445486" x="1708150" y="5260975"/>
          <p14:tracePt t="445748" x="1716088" y="5260975"/>
          <p14:tracePt t="445772" x="1725613" y="5260975"/>
          <p14:tracePt t="445780" x="1741488" y="5251450"/>
          <p14:tracePt t="445786" x="1741488" y="5243513"/>
          <p14:tracePt t="445794" x="1741488" y="5235575"/>
          <p14:tracePt t="445810" x="1751013" y="5235575"/>
          <p14:tracePt t="445818" x="1751013" y="5226050"/>
          <p14:tracePt t="445826" x="1758950" y="5226050"/>
          <p14:tracePt t="445856" x="1758950" y="5218113"/>
          <p14:tracePt t="445888" x="1758950" y="5208588"/>
          <p14:tracePt t="446010" x="1766888" y="5200650"/>
          <p14:tracePt t="446026" x="1776413" y="5192713"/>
          <p14:tracePt t="447549" x="1776413" y="5200650"/>
          <p14:tracePt t="447565" x="1776413" y="5226050"/>
          <p14:tracePt t="447580" x="1776413" y="5243513"/>
          <p14:tracePt t="447588" x="1776413" y="5251450"/>
          <p14:tracePt t="447612" x="1776413" y="5226050"/>
          <p14:tracePt t="447637" x="1776413" y="5218113"/>
          <p14:tracePt t="447653" x="1776413" y="5200650"/>
          <p14:tracePt t="448284" x="1776413" y="5192713"/>
          <p14:tracePt t="449275" x="1776413" y="5200650"/>
          <p14:tracePt t="449283" x="1776413" y="5208588"/>
          <p14:tracePt t="449332" x="1776413" y="5218113"/>
          <p14:tracePt t="449347" x="1776413" y="5243513"/>
          <p14:tracePt t="449364" x="1776413" y="5235575"/>
          <p14:tracePt t="449404" x="1776413" y="5243513"/>
          <p14:tracePt t="449419" x="1776413" y="5286375"/>
          <p14:tracePt t="449667" x="1776413" y="5276850"/>
          <p14:tracePt t="449675" x="1776413" y="5243513"/>
          <p14:tracePt t="449683" x="1776413" y="5260975"/>
          <p14:tracePt t="449699" x="1776413" y="5276850"/>
          <p14:tracePt t="449739" x="1776413" y="5268913"/>
          <p14:tracePt t="449747" x="1776413" y="5235575"/>
          <p14:tracePt t="449859" x="1776413" y="5226050"/>
          <p14:tracePt t="449923" x="1776413" y="5218113"/>
          <p14:tracePt t="449947" x="1776413" y="5208588"/>
          <p14:tracePt t="449979" x="1776413" y="5200650"/>
          <p14:tracePt t="450011" x="1776413" y="5226050"/>
          <p14:tracePt t="450019" x="1776413" y="5243513"/>
          <p14:tracePt t="450051" x="1776413" y="5226050"/>
          <p14:tracePt t="450067" x="1776413" y="5218113"/>
          <p14:tracePt t="450172" x="1784350" y="5218113"/>
          <p14:tracePt t="450187" x="1793875" y="5218113"/>
          <p14:tracePt t="450195" x="1793875" y="5208588"/>
          <p14:tracePt t="450196" x="1801813" y="5208588"/>
          <p14:tracePt t="450202" x="1809750" y="5208588"/>
          <p14:tracePt t="450259" x="1809750" y="5251450"/>
          <p14:tracePt t="450283" x="1809750" y="5192713"/>
          <p14:tracePt t="450434" x="1870075" y="5192713"/>
          <p14:tracePt t="450442" x="1971675" y="5192713"/>
          <p14:tracePt t="450450" x="2055813" y="5192713"/>
          <p14:tracePt t="450458" x="2133600" y="5175250"/>
          <p14:tracePt t="450466" x="2192338" y="5157788"/>
          <p14:tracePt t="450474" x="2252663" y="5149850"/>
          <p14:tracePt t="450479" x="2278063" y="5141913"/>
          <p14:tracePt t="450496" x="2278063" y="5132388"/>
          <p14:tracePt t="450566" x="2311400" y="5116513"/>
          <p14:tracePt t="450574" x="2336800" y="5106988"/>
          <p14:tracePt t="450582" x="2362200" y="5099050"/>
          <p14:tracePt t="450588" x="2413000" y="5091113"/>
          <p14:tracePt t="450595" x="2473325" y="5073650"/>
          <p14:tracePt t="450604" x="2532063" y="5064125"/>
          <p14:tracePt t="450612" x="2600325" y="5056188"/>
          <p14:tracePt t="450620" x="2660650" y="5048250"/>
          <p14:tracePt t="450628" x="2711450" y="5038725"/>
          <p14:tracePt t="450636" x="2736850" y="5038725"/>
          <p14:tracePt t="450642" x="2744788" y="5038725"/>
          <p14:tracePt t="450650" x="2752725" y="5038725"/>
          <p14:tracePt t="450658" x="2762250" y="5038725"/>
          <p14:tracePt t="450682" x="2770188" y="5038725"/>
          <p14:tracePt t="450690" x="2778125" y="5038725"/>
          <p14:tracePt t="450696" x="2787650" y="5038725"/>
          <p14:tracePt t="450699" x="2787650" y="5030788"/>
          <p14:tracePt t="450704" x="2820988" y="5030788"/>
          <p14:tracePt t="450711" x="2855913" y="5030788"/>
          <p14:tracePt t="450720" x="2949575" y="5030788"/>
          <p14:tracePt t="450727" x="3051175" y="5048250"/>
          <p14:tracePt t="450736" x="3135313" y="5056188"/>
          <p14:tracePt t="450743" x="3238500" y="5064125"/>
          <p14:tracePt t="450750" x="3305175" y="5064125"/>
          <p14:tracePt t="450758" x="3348038" y="5073650"/>
          <p14:tracePt t="450766" x="3382963" y="5081588"/>
          <p14:tracePt t="450774" x="3390900" y="5081588"/>
          <p14:tracePt t="450782" x="3398838" y="5091113"/>
          <p14:tracePt t="450797" x="3408363" y="5091113"/>
          <p14:tracePt t="450804" x="3416300" y="5091113"/>
          <p14:tracePt t="450811" x="3416300" y="5099050"/>
          <p14:tracePt t="450811" x="3416300" y="5106988"/>
          <p14:tracePt t="450819" x="3416300" y="5132388"/>
          <p14:tracePt t="450820" x="3424238" y="5132388"/>
          <p14:tracePt t="450827" x="3433763" y="5132388"/>
          <p14:tracePt t="450836" x="3441700" y="5132388"/>
          <p14:tracePt t="450843" x="3449638" y="5132388"/>
          <p14:tracePt t="450852" x="3459163" y="5132388"/>
          <p14:tracePt t="450858" x="3475038" y="5141913"/>
          <p14:tracePt t="450866" x="3475038" y="5149850"/>
          <p14:tracePt t="450873" x="3484563" y="5149850"/>
          <p14:tracePt t="450882" x="3492500" y="5157788"/>
          <p14:tracePt t="450898" x="3502025" y="5157788"/>
          <p14:tracePt t="450905" x="3509963" y="5157788"/>
          <p14:tracePt t="450920" x="3517900" y="5157788"/>
          <p14:tracePt t="450936" x="3527425" y="5157788"/>
          <p14:tracePt t="450944" x="3535363" y="5157788"/>
          <p14:tracePt t="450960" x="3543300" y="5157788"/>
          <p14:tracePt t="450966" x="3552825" y="5167313"/>
          <p14:tracePt t="451044" x="3560763" y="5167313"/>
          <p14:tracePt t="451122" x="3568700" y="5167313"/>
          <p14:tracePt t="451129" x="3586163" y="5167313"/>
          <p14:tracePt t="451136" x="3611563" y="5167313"/>
          <p14:tracePt t="451144" x="3629025" y="5167313"/>
          <p14:tracePt t="451159" x="3646488" y="5167313"/>
          <p14:tracePt t="451168" x="3654425" y="5167313"/>
          <p14:tracePt t="451176" x="3679825" y="5167313"/>
          <p14:tracePt t="451184" x="3705225" y="5167313"/>
          <p14:tracePt t="451189" x="3722688" y="5167313"/>
          <p14:tracePt t="451197" x="3748088" y="5167313"/>
          <p14:tracePt t="451206" x="3773488" y="5167313"/>
          <p14:tracePt t="451214" x="3781425" y="5167313"/>
          <p14:tracePt t="451230" x="3790950" y="5167313"/>
          <p14:tracePt t="451238" x="3798888" y="5167313"/>
          <p14:tracePt t="451252" x="3798888" y="5175250"/>
          <p14:tracePt t="451259" x="3806825" y="5175250"/>
          <p14:tracePt t="451268" x="3824288" y="5183188"/>
          <p14:tracePt t="451275" x="3832225" y="5192713"/>
          <p14:tracePt t="451284" x="3857625" y="5192713"/>
          <p14:tracePt t="451292" x="3883025" y="5200650"/>
          <p14:tracePt t="451297" x="3908425" y="5208588"/>
          <p14:tracePt t="451306" x="3925888" y="5218113"/>
          <p14:tracePt t="451314" x="3951288" y="5226050"/>
          <p14:tracePt t="451333" x="3986213" y="5243513"/>
          <p14:tracePt t="451346" x="3994150" y="5251450"/>
          <p14:tracePt t="451392" x="4002088" y="5251450"/>
          <p14:tracePt t="451410" x="4002088" y="5260975"/>
          <p14:tracePt t="451422" x="4011613" y="5260975"/>
          <p14:tracePt t="451434" x="4011613" y="5268913"/>
          <p14:tracePt t="451538" x="4019550" y="5268913"/>
          <p14:tracePt t="451554" x="4037013" y="5268913"/>
          <p14:tracePt t="451562" x="4044950" y="5268913"/>
          <p14:tracePt t="451570" x="4052888" y="5268913"/>
          <p14:tracePt t="451630" x="4062413" y="5268913"/>
          <p14:tracePt t="451634" x="4062413" y="5294313"/>
          <p14:tracePt t="451637" x="4070350" y="5294313"/>
          <p14:tracePt t="451658" x="4070350" y="5327650"/>
          <p14:tracePt t="451670" x="4079875" y="5327650"/>
          <p14:tracePt t="451674" x="4079875" y="5319713"/>
          <p14:tracePt t="451684" x="4079875" y="5311775"/>
          <p14:tracePt t="451692" x="4079875" y="5302250"/>
          <p14:tracePt t="451708" x="4079875" y="5294313"/>
          <p14:tracePt t="451716" x="4079875" y="5286375"/>
          <p14:tracePt t="451723" x="4079875" y="5276850"/>
          <p14:tracePt t="451730" x="4079875" y="5268913"/>
          <p14:tracePt t="451754" x="4079875" y="5260975"/>
          <p14:tracePt t="451890" x="4079875" y="5251450"/>
          <p14:tracePt t="451894" x="4079875" y="5243513"/>
          <p14:tracePt t="451908" x="4070350" y="5243513"/>
          <p14:tracePt t="451916" x="4062413" y="5235575"/>
          <p14:tracePt t="451924" x="4062413" y="5226050"/>
          <p14:tracePt t="452066" x="4062413" y="5276850"/>
          <p14:tracePt t="452098" x="4062413" y="5218113"/>
          <p14:tracePt t="452102" x="4052888" y="5200650"/>
          <p14:tracePt t="452118" x="4052888" y="5192713"/>
          <p14:tracePt t="452348" x="4052888" y="5183188"/>
          <p14:tracePt t="452426" x="4044950" y="5183188"/>
          <p14:tracePt t="452434" x="4044950" y="5175250"/>
          <p14:tracePt t="453322" x="4052888" y="5175250"/>
          <p14:tracePt t="453330" x="4062413" y="5175250"/>
          <p14:tracePt t="453344" x="4070350" y="5175250"/>
          <p14:tracePt t="453384" x="4070350" y="5183188"/>
          <p14:tracePt t="453390" x="4079875" y="5183188"/>
          <p14:tracePt t="453468" x="4087813" y="5183188"/>
          <p14:tracePt t="453491" x="4121150" y="5192713"/>
          <p14:tracePt t="453500" x="4156075" y="5192713"/>
          <p14:tracePt t="453506" x="4197350" y="5192713"/>
          <p14:tracePt t="453514" x="4214813" y="5192713"/>
          <p14:tracePt t="453522" x="4232275" y="5192713"/>
          <p14:tracePt t="453530" x="4240213" y="5192713"/>
          <p14:tracePt t="453538" x="4257675" y="5192713"/>
          <p14:tracePt t="453545" x="4275138" y="5192713"/>
          <p14:tracePt t="453554" x="4291013" y="5192713"/>
          <p14:tracePt t="453560" x="4308475" y="5192713"/>
          <p14:tracePt t="453568" x="4333875" y="5192713"/>
          <p14:tracePt t="453575" x="4351338" y="5192713"/>
          <p14:tracePt t="453584" x="4376738" y="5192713"/>
          <p14:tracePt t="453592" x="4394200" y="5192713"/>
          <p14:tracePt t="453600" x="4419600" y="5192713"/>
          <p14:tracePt t="453608" x="4445000" y="5192713"/>
          <p14:tracePt t="453622" x="4452938" y="5192713"/>
          <p14:tracePt t="453654" x="4460875" y="5192713"/>
          <p14:tracePt t="453672" x="4460875" y="5183188"/>
          <p14:tracePt t="453675" x="4486275" y="5183188"/>
          <p14:tracePt t="453684" x="4521200" y="5183188"/>
          <p14:tracePt t="453692" x="4538663" y="5183188"/>
          <p14:tracePt t="453700" x="4564063" y="5183188"/>
          <p14:tracePt t="453708" x="4579938" y="5183188"/>
          <p14:tracePt t="453730" x="4589463" y="5183188"/>
          <p14:tracePt t="453737" x="4597400" y="5183188"/>
          <p14:tracePt t="453754" x="4605338" y="5183188"/>
          <p14:tracePt t="453761" x="4622800" y="5183188"/>
          <p14:tracePt t="453770" x="4630738" y="5183188"/>
          <p14:tracePt t="453777" x="4657725" y="5183188"/>
          <p14:tracePt t="453783" x="4673600" y="5192713"/>
          <p14:tracePt t="453792" x="4691063" y="5192713"/>
          <p14:tracePt t="453799" x="4716463" y="5200650"/>
          <p14:tracePt t="453807" x="4741863" y="5208588"/>
          <p14:tracePt t="453816" x="4759325" y="5218113"/>
          <p14:tracePt t="453824" x="4767263" y="5226050"/>
          <p14:tracePt t="453829" x="4775200" y="5226050"/>
          <p14:tracePt t="453838" x="4784725" y="5226050"/>
          <p14:tracePt t="453845" x="4784725" y="5235575"/>
          <p14:tracePt t="453848" x="4784725" y="5243513"/>
          <p14:tracePt t="453854" x="4792663" y="5243513"/>
          <p14:tracePt t="453861" x="4802188" y="5251450"/>
          <p14:tracePt t="453870" x="4810125" y="5251450"/>
          <p14:tracePt t="453871" x="4810125" y="5260975"/>
          <p14:tracePt t="453878" x="4827588" y="5268913"/>
          <p14:tracePt t="453884" x="4843463" y="5268913"/>
          <p14:tracePt t="453900" x="4852988" y="5268913"/>
          <p14:tracePt t="453908" x="4860925" y="5268913"/>
          <p14:tracePt t="453916" x="4860925" y="5276850"/>
          <p14:tracePt t="453924" x="4868863" y="5276850"/>
          <p14:tracePt t="453932" x="4878388" y="5276850"/>
          <p14:tracePt t="453940" x="4878388" y="5286375"/>
          <p14:tracePt t="453946" x="4886325" y="5286375"/>
          <p14:tracePt t="453961" x="4894263" y="5286375"/>
          <p14:tracePt t="453970" x="4911725" y="5294313"/>
          <p14:tracePt t="453978" x="4929188" y="5302250"/>
          <p14:tracePt t="453986" x="4954588" y="5311775"/>
          <p14:tracePt t="453993" x="4972050" y="5311775"/>
          <p14:tracePt t="454000" x="4997450" y="5319713"/>
          <p14:tracePt t="454008" x="5022850" y="5327650"/>
          <p14:tracePt t="454016" x="5056188" y="5337175"/>
          <p14:tracePt t="454024" x="5073650" y="5337175"/>
          <p14:tracePt t="454032" x="5099050" y="5345113"/>
          <p14:tracePt t="454040" x="5124450" y="5353050"/>
          <p14:tracePt t="454048" x="5141913" y="5353050"/>
          <p14:tracePt t="454054" x="5149850" y="5353050"/>
          <p14:tracePt t="454062" x="5167313" y="5362575"/>
          <p14:tracePt t="454070" x="5183188" y="5362575"/>
          <p14:tracePt t="454078" x="5200650" y="5370513"/>
          <p14:tracePt t="454086" x="5226050" y="5370513"/>
          <p14:tracePt t="454094" x="5243513" y="5370513"/>
          <p14:tracePt t="454102" x="5260975" y="5370513"/>
          <p14:tracePt t="454107" x="5268913" y="5380038"/>
          <p14:tracePt t="454124" x="5276850" y="5380038"/>
          <p14:tracePt t="454132" x="5286375" y="5380038"/>
          <p14:tracePt t="454139" x="5294313" y="5380038"/>
          <p14:tracePt t="454156" x="5302250" y="5380038"/>
          <p14:tracePt t="454161" x="5319713" y="5380038"/>
          <p14:tracePt t="454170" x="5345113" y="5380038"/>
          <p14:tracePt t="454178" x="5370513" y="5380038"/>
          <p14:tracePt t="454186" x="5380038" y="5380038"/>
          <p14:tracePt t="454202" x="5395913" y="5380038"/>
          <p14:tracePt t="454216" x="5405438" y="5380038"/>
          <p14:tracePt t="454232" x="5413375" y="5380038"/>
          <p14:tracePt t="454239" x="5421313" y="5380038"/>
          <p14:tracePt t="454255" x="5430838" y="5380038"/>
          <p14:tracePt t="454264" x="5446713" y="5380038"/>
          <p14:tracePt t="454271" x="5472113" y="5380038"/>
          <p14:tracePt t="454277" x="5497513" y="5380038"/>
          <p14:tracePt t="454286" x="5524500" y="5380038"/>
          <p14:tracePt t="454293" x="5540375" y="5380038"/>
          <p14:tracePt t="454302" x="5557838" y="5380038"/>
          <p14:tracePt t="454310" x="5565775" y="5380038"/>
          <p14:tracePt t="454356" x="5575300" y="5380038"/>
          <p14:tracePt t="454380" x="5583238" y="5380038"/>
          <p14:tracePt t="454385" x="5591175" y="5380038"/>
          <p14:tracePt t="454393" x="5626100" y="5380038"/>
          <p14:tracePt t="454402" x="5659438" y="5370513"/>
          <p14:tracePt t="454409" x="5694363" y="5362575"/>
          <p14:tracePt t="454426" x="5702300" y="5362575"/>
          <p14:tracePt t="454434" x="5710238" y="5362575"/>
          <p14:tracePt t="454439" x="5719763" y="5362575"/>
          <p14:tracePt t="454456" x="5727700" y="5362575"/>
          <p14:tracePt t="454464" x="5735638" y="5362575"/>
          <p14:tracePt t="454472" x="5761038" y="5353050"/>
          <p14:tracePt t="454479" x="5788025" y="5345113"/>
          <p14:tracePt t="454487" x="5813425" y="5319713"/>
          <p14:tracePt t="454493" x="5838825" y="5302250"/>
          <p14:tracePt t="454502" x="5854700" y="5286375"/>
          <p14:tracePt t="454510" x="5864225" y="5286375"/>
          <p14:tracePt t="454518" x="5872163" y="5276850"/>
          <p14:tracePt t="454550" x="5872163" y="5268913"/>
          <p14:tracePt t="454571" x="5880100" y="5268913"/>
          <p14:tracePt t="454650" x="5880100" y="5260975"/>
          <p14:tracePt t="454663" x="5889625" y="5260975"/>
          <p14:tracePt t="454671" x="5889625" y="5235575"/>
          <p14:tracePt t="454688" x="5889625" y="5226050"/>
          <p14:tracePt t="454696" x="5889625" y="5218113"/>
          <p14:tracePt t="454704" x="5889625" y="5208588"/>
          <p14:tracePt t="454718" x="5880100" y="5200650"/>
          <p14:tracePt t="454725" x="5880100" y="5192713"/>
          <p14:tracePt t="454734" x="5872163" y="5192713"/>
          <p14:tracePt t="454741" x="5864225" y="5183188"/>
          <p14:tracePt t="454750" x="5864225" y="5175250"/>
          <p14:tracePt t="454757" x="5864225" y="5167313"/>
          <p14:tracePt t="454765" x="5864225" y="5124450"/>
          <p14:tracePt t="454773" x="5864225" y="5030788"/>
          <p14:tracePt t="454779" x="5854700" y="5030788"/>
          <p14:tracePt t="454787" x="5846763" y="5022850"/>
          <p14:tracePt t="454795" x="5846763" y="5013325"/>
          <p14:tracePt t="454797" x="5846763" y="4979988"/>
          <p14:tracePt t="454803" x="5838825" y="4962525"/>
          <p14:tracePt t="454818" x="5838825" y="4954588"/>
          <p14:tracePt t="454821" x="5838825" y="4979988"/>
          <p14:tracePt t="454826" x="5829300" y="4972050"/>
          <p14:tracePt t="454829" x="5829300" y="4979988"/>
          <p14:tracePt t="454834" x="5821363" y="4979988"/>
          <p14:tracePt t="454842" x="5813425" y="4979988"/>
          <p14:tracePt t="454877" x="5813425" y="4972050"/>
          <p14:tracePt t="454885" x="5813425" y="4954588"/>
          <p14:tracePt t="454895" x="5813425" y="4946650"/>
          <p14:tracePt t="454903" x="5803900" y="4946650"/>
          <p14:tracePt t="454909" x="5803900" y="4954588"/>
          <p14:tracePt t="454920" x="5795963" y="4946650"/>
          <p14:tracePt t="454925" x="5795963" y="4937125"/>
          <p14:tracePt t="454934" x="5795963" y="4929188"/>
          <p14:tracePt t="454941" x="5788025" y="4919663"/>
          <p14:tracePt t="454950" x="5778500" y="4903788"/>
          <p14:tracePt t="454958" x="5770563" y="4878388"/>
          <p14:tracePt t="454966" x="5761038" y="4860925"/>
          <p14:tracePt t="454974" x="5753100" y="4843463"/>
          <p14:tracePt t="454982" x="5753100" y="4835525"/>
          <p14:tracePt t="454987" x="5745163" y="4827588"/>
          <p14:tracePt t="454995" x="5735638" y="4818063"/>
          <p14:tracePt t="455003" x="5727700" y="4810125"/>
          <p14:tracePt t="455012" x="5727700" y="4802188"/>
          <p14:tracePt t="455028" x="5719763" y="4792663"/>
          <p14:tracePt t="455036" x="5710238" y="4784725"/>
          <p14:tracePt t="455042" x="5702300" y="4784725"/>
          <p14:tracePt t="455050" x="5702300" y="4775200"/>
          <p14:tracePt t="455057" x="5684838" y="4767263"/>
          <p14:tracePt t="455066" x="5659438" y="4749800"/>
          <p14:tracePt t="455074" x="5626100" y="4733925"/>
          <p14:tracePt t="455082" x="5583238" y="4724400"/>
          <p14:tracePt t="455085" x="5583238" y="4733925"/>
          <p14:tracePt t="455090" x="5532438" y="4733925"/>
          <p14:tracePt t="455096" x="5464175" y="4708525"/>
          <p14:tracePt t="455101" x="5464175" y="4724400"/>
          <p14:tracePt t="455103" x="5421313" y="4724400"/>
          <p14:tracePt t="455109" x="5421313" y="4699000"/>
          <p14:tracePt t="455111" x="5387975" y="4691063"/>
          <p14:tracePt t="455117" x="5387975" y="4554538"/>
          <p14:tracePt t="455120" x="5370513" y="4546600"/>
          <p14:tracePt t="455127" x="5362575" y="4546600"/>
          <p14:tracePt t="455133" x="5362575" y="4521200"/>
          <p14:tracePt t="455136" x="5353050" y="4521200"/>
          <p14:tracePt t="455144" x="5345113" y="4521200"/>
          <p14:tracePt t="455149" x="5345113" y="4495800"/>
          <p14:tracePt t="455182" x="5337175" y="4495800"/>
          <p14:tracePt t="455189" x="5337175" y="4503738"/>
          <p14:tracePt t="455189" x="5327650" y="4503738"/>
          <p14:tracePt t="455197" x="5327650" y="4538663"/>
          <p14:tracePt t="455197" x="5311775" y="4538663"/>
          <p14:tracePt t="455204" x="5294313" y="4538663"/>
          <p14:tracePt t="455211" x="5276850" y="4529138"/>
          <p14:tracePt t="455220" x="5251450" y="4521200"/>
          <p14:tracePt t="455227" x="5235575" y="4513263"/>
          <p14:tracePt t="455229" x="5235575" y="4503738"/>
          <p14:tracePt t="455236" x="5208588" y="4503738"/>
          <p14:tracePt t="455252" x="5200650" y="4503738"/>
          <p14:tracePt t="455253" x="5200650" y="4513263"/>
          <p14:tracePt t="455261" x="5200650" y="4521200"/>
          <p14:tracePt t="455266" x="5192713" y="4521200"/>
          <p14:tracePt t="455273" x="5183188" y="4521200"/>
          <p14:tracePt t="455289" x="5175250" y="4521200"/>
          <p14:tracePt t="455297" x="5167313" y="4521200"/>
          <p14:tracePt t="455306" x="5157788" y="4521200"/>
          <p14:tracePt t="455314" x="5132388" y="4521200"/>
          <p14:tracePt t="455333" x="5081588" y="4521200"/>
          <p14:tracePt t="455336" x="5030788" y="4521200"/>
          <p14:tracePt t="455344" x="4997450" y="4521200"/>
          <p14:tracePt t="455352" x="4962525" y="4521200"/>
          <p14:tracePt t="455360" x="4937125" y="4521200"/>
          <p14:tracePt t="455366" x="4919663" y="4521200"/>
          <p14:tracePt t="455374" x="4911725" y="4521200"/>
          <p14:tracePt t="455382" x="4903788" y="4521200"/>
          <p14:tracePt t="455406" x="4894263" y="4521200"/>
          <p14:tracePt t="455444" x="4886325" y="4521200"/>
          <p14:tracePt t="455460" x="4886325" y="4529138"/>
          <p14:tracePt t="455468" x="4860925" y="4538663"/>
          <p14:tracePt t="455476" x="4827588" y="4546600"/>
          <p14:tracePt t="455482" x="4784725" y="4554538"/>
          <p14:tracePt t="455490" x="4741863" y="4572000"/>
          <p14:tracePt t="455497" x="4699000" y="4597400"/>
          <p14:tracePt t="455506" x="4665663" y="4614863"/>
          <p14:tracePt t="455513" x="4614863" y="4640263"/>
          <p14:tracePt t="455522" x="4579938" y="4648200"/>
          <p14:tracePt t="455530" x="4554538" y="4657725"/>
          <p14:tracePt t="455536" x="4538663" y="4665663"/>
          <p14:tracePt t="455552" x="4529138" y="4665663"/>
          <p14:tracePt t="455556" x="4529138" y="4648200"/>
          <p14:tracePt t="455564" x="4529138" y="4564063"/>
          <p14:tracePt t="455568" x="4521200" y="4564063"/>
          <p14:tracePt t="455576" x="4513263" y="4564063"/>
          <p14:tracePt t="455579" x="4513263" y="4538663"/>
          <p14:tracePt t="455589" x="4495800" y="4538663"/>
          <p14:tracePt t="455595" x="4495800" y="4529138"/>
          <p14:tracePt t="455597" x="4486275" y="4529138"/>
          <p14:tracePt t="455604" x="4486275" y="4538663"/>
          <p14:tracePt t="455605" x="4478338" y="4538663"/>
          <p14:tracePt t="455613" x="4470400" y="4546600"/>
          <p14:tracePt t="455619" x="4470400" y="4579938"/>
          <p14:tracePt t="455621" x="4460875" y="4589463"/>
          <p14:tracePt t="455627" x="4460875" y="4605338"/>
          <p14:tracePt t="455638" x="4460875" y="4614863"/>
          <p14:tracePt t="455652" x="4460875" y="4605338"/>
          <p14:tracePt t="455659" x="4460875" y="4564063"/>
          <p14:tracePt t="455676" x="4460875" y="4546600"/>
          <p14:tracePt t="455684" x="4445000" y="4546600"/>
          <p14:tracePt t="455692" x="4435475" y="4546600"/>
          <p14:tracePt t="455697" x="4427538" y="4554538"/>
          <p14:tracePt t="455700" x="4427538" y="4546600"/>
          <p14:tracePt t="455705" x="4402138" y="4546600"/>
          <p14:tracePt t="455713" x="4376738" y="4572000"/>
          <p14:tracePt t="455721" x="4351338" y="4589463"/>
          <p14:tracePt t="455729" x="4308475" y="4614863"/>
          <p14:tracePt t="455737" x="4275138" y="4630738"/>
          <p14:tracePt t="455745" x="4249738" y="4630738"/>
          <p14:tracePt t="455752" x="4232275" y="4640263"/>
          <p14:tracePt t="455759" x="4206875" y="4648200"/>
          <p14:tracePt t="455768" x="4181475" y="4657725"/>
          <p14:tracePt t="455771" x="4181475" y="4683125"/>
          <p14:tracePt t="455776" x="4164013" y="4691063"/>
          <p14:tracePt t="455784" x="4156075" y="4691063"/>
          <p14:tracePt t="455792" x="4130675" y="4699000"/>
          <p14:tracePt t="455795" x="4130675" y="4716463"/>
          <p14:tracePt t="455800" x="4121150" y="4724400"/>
          <p14:tracePt t="455805" x="4105275" y="4724400"/>
          <p14:tracePt t="455814" x="4095750" y="4724400"/>
          <p14:tracePt t="455822" x="4087813" y="4724400"/>
          <p14:tracePt t="455837" x="4079875" y="4724400"/>
          <p14:tracePt t="455845" x="4070350" y="4733925"/>
          <p14:tracePt t="455859" x="4062413" y="4741863"/>
          <p14:tracePt t="455868" x="4062413" y="4749800"/>
          <p14:tracePt t="455876" x="4052888" y="4759325"/>
          <p14:tracePt t="455884" x="4044950" y="4767263"/>
          <p14:tracePt t="455891" x="4027488" y="4802188"/>
          <p14:tracePt t="455900" x="4027488" y="4818063"/>
          <p14:tracePt t="455907" x="4002088" y="4878388"/>
          <p14:tracePt t="455916" x="3986213" y="4903788"/>
          <p14:tracePt t="455921" x="3968750" y="4919663"/>
          <p14:tracePt t="455929" x="3960813" y="4929188"/>
          <p14:tracePt t="455938" x="3951288" y="4937125"/>
          <p14:tracePt t="455939" x="3951288" y="4946650"/>
          <p14:tracePt t="455945" x="3943350" y="4954588"/>
          <p14:tracePt t="455953" x="3935413" y="4962525"/>
          <p14:tracePt t="455970" x="3925888" y="4972050"/>
          <p14:tracePt t="455975" x="3917950" y="4979988"/>
          <p14:tracePt t="455991" x="3917950" y="4987925"/>
          <p14:tracePt t="456000" x="3908425" y="4997450"/>
          <p14:tracePt t="456007" x="3908425" y="5005388"/>
          <p14:tracePt t="456016" x="3900488" y="5005388"/>
          <p14:tracePt t="456020" x="3900488" y="5013325"/>
          <p14:tracePt t="456022" x="3900488" y="5022850"/>
          <p14:tracePt t="456029" x="3900488" y="5030788"/>
          <p14:tracePt t="456038" x="3900488" y="5038725"/>
          <p14:tracePt t="456046" x="3900488" y="5048250"/>
          <p14:tracePt t="456062" x="3908425" y="5056188"/>
          <p14:tracePt t="456070" x="3908425" y="5064125"/>
          <p14:tracePt t="456077" x="3908425" y="5073650"/>
          <p14:tracePt t="456084" x="3917950" y="5073650"/>
          <p14:tracePt t="456108" x="3925888" y="5081588"/>
          <p14:tracePt t="456132" x="3925888" y="5091113"/>
          <p14:tracePt t="456137" x="3935413" y="5091113"/>
          <p14:tracePt t="456145" x="3943350" y="5091113"/>
          <p14:tracePt t="456153" x="3943350" y="5099050"/>
          <p14:tracePt t="456161" x="3951288" y="5099050"/>
          <p14:tracePt t="456170" x="3951288" y="5106988"/>
          <p14:tracePt t="456171" x="3951288" y="5091113"/>
          <p14:tracePt t="456177" x="3960813" y="5091113"/>
          <p14:tracePt t="456186" x="3976688" y="5099050"/>
          <p14:tracePt t="456187" x="3976688" y="5056188"/>
          <p14:tracePt t="456191" x="4002088" y="5056188"/>
          <p14:tracePt t="456195" x="4002088" y="5022850"/>
          <p14:tracePt t="456200" x="4044950" y="5022850"/>
          <p14:tracePt t="456207" x="4079875" y="5022850"/>
          <p14:tracePt t="456216" x="4105275" y="5022850"/>
          <p14:tracePt t="456224" x="4121150" y="5022850"/>
          <p14:tracePt t="456232" x="4130675" y="5022850"/>
          <p14:tracePt t="456239" x="4138613" y="5022850"/>
          <p14:tracePt t="456245" x="4146550" y="5022850"/>
          <p14:tracePt t="456277" x="4156075" y="5022850"/>
          <p14:tracePt t="456286" x="4164013" y="5022850"/>
          <p14:tracePt t="456299" x="4181475" y="5022850"/>
          <p14:tracePt t="456307" x="4189413" y="5022850"/>
          <p14:tracePt t="456316" x="4206875" y="5022850"/>
          <p14:tracePt t="456334" x="4214813" y="5030788"/>
          <p14:tracePt t="456340" x="4224338" y="5030788"/>
          <p14:tracePt t="456347" x="4232275" y="5073650"/>
          <p14:tracePt t="456353" x="4240213" y="5073650"/>
          <p14:tracePt t="456370" x="4249738" y="5073650"/>
          <p14:tracePt t="456371" x="4249738" y="5091113"/>
          <p14:tracePt t="456377" x="4257675" y="5091113"/>
          <p14:tracePt t="456379" x="4257675" y="5099050"/>
          <p14:tracePt t="456395" x="4257675" y="5106988"/>
          <p14:tracePt t="456459" x="4257675" y="5099050"/>
          <p14:tracePt t="456475" x="4257675" y="5056188"/>
          <p14:tracePt t="456483" x="4257675" y="5030788"/>
          <p14:tracePt t="456486" x="4265613" y="5030788"/>
          <p14:tracePt t="456539" x="4265613" y="5022850"/>
          <p14:tracePt t="456547" x="4265613" y="5013325"/>
          <p14:tracePt t="456656" x="4283075" y="5013325"/>
          <p14:tracePt t="456671" x="4291013" y="5013325"/>
          <p14:tracePt t="456686" x="4300538" y="5013325"/>
          <p14:tracePt t="456707" x="4300538" y="5005388"/>
          <p14:tracePt t="456748" x="4308475" y="5005388"/>
          <p14:tracePt t="456772" x="4316413" y="5005388"/>
          <p14:tracePt t="456779" x="4325938" y="5005388"/>
          <p14:tracePt t="456794" x="4333875" y="4997450"/>
          <p14:tracePt t="456802" x="4341813" y="4997450"/>
          <p14:tracePt t="456818" x="4341813" y="4987925"/>
          <p14:tracePt t="456834" x="4341813" y="4979988"/>
          <p14:tracePt t="456842" x="4333875" y="4972050"/>
          <p14:tracePt t="456847" x="4333875" y="4962525"/>
          <p14:tracePt t="456856" x="4325938" y="4962525"/>
          <p14:tracePt t="456863" x="4316413" y="4954588"/>
          <p14:tracePt t="456871" x="4308475" y="4937125"/>
          <p14:tracePt t="456880" x="4300538" y="4919663"/>
          <p14:tracePt t="456887" x="4300538" y="4903788"/>
          <p14:tracePt t="456895" x="4283075" y="4878388"/>
          <p14:tracePt t="456903" x="4257675" y="4852988"/>
          <p14:tracePt t="456909" x="4240213" y="4827588"/>
          <p14:tracePt t="456918" x="4232275" y="4818063"/>
          <p14:tracePt t="456926" x="4224338" y="4792663"/>
          <p14:tracePt t="456933" x="4206875" y="4767263"/>
          <p14:tracePt t="456942" x="4189413" y="4741863"/>
          <p14:tracePt t="456950" x="4181475" y="4724400"/>
          <p14:tracePt t="456956" x="4164013" y="4699000"/>
          <p14:tracePt t="456964" x="4138613" y="4673600"/>
          <p14:tracePt t="456971" x="4121150" y="4648200"/>
          <p14:tracePt t="456979" x="4095750" y="4622800"/>
          <p14:tracePt t="456987" x="4070350" y="4605338"/>
          <p14:tracePt t="456995" x="4037013" y="4579938"/>
          <p14:tracePt t="457004" x="4011613" y="4554538"/>
          <p14:tracePt t="457009" x="3986213" y="4529138"/>
          <p14:tracePt t="457018" x="3968750" y="4513263"/>
          <p14:tracePt t="457025" x="3943350" y="4486275"/>
          <p14:tracePt t="457034" x="3917950" y="4460875"/>
          <p14:tracePt t="457041" x="3875088" y="4419600"/>
          <p14:tracePt t="457050" x="3832225" y="4368800"/>
          <p14:tracePt t="457057" x="3798888" y="4316413"/>
          <p14:tracePt t="457066" x="3756025" y="4257675"/>
          <p14:tracePt t="457071" x="3687763" y="4171950"/>
          <p14:tracePt t="457079" x="3611563" y="4087813"/>
          <p14:tracePt t="457088" x="3517900" y="3994150"/>
          <p14:tracePt t="457095" x="3424238" y="3883025"/>
          <p14:tracePt t="457103" x="3330575" y="3790950"/>
          <p14:tracePt t="457111" x="3263900" y="3722688"/>
          <p14:tracePt t="457120" x="3211513" y="3662363"/>
          <p14:tracePt t="457126" x="3144838" y="3568700"/>
          <p14:tracePt t="457134" x="3101975" y="3492500"/>
          <p14:tracePt t="457142" x="3059113" y="3424238"/>
          <p14:tracePt t="457150" x="3016250" y="3365500"/>
          <p14:tracePt t="457158" x="2974975" y="3314700"/>
          <p14:tracePt t="457166" x="2940050" y="3263900"/>
          <p14:tracePt t="457173" x="2914650" y="3211513"/>
          <p14:tracePt t="457179" x="2889250" y="3178175"/>
          <p14:tracePt t="457188" x="2855913" y="3109913"/>
          <p14:tracePt t="457195" x="2813050" y="3059113"/>
          <p14:tracePt t="457204" x="2778125" y="3025775"/>
          <p14:tracePt t="457211" x="2736850" y="2982913"/>
          <p14:tracePt t="457220" x="2693988" y="2932113"/>
          <p14:tracePt t="457228" x="2668588" y="2897188"/>
          <p14:tracePt t="457234" x="2633663" y="2855913"/>
          <p14:tracePt t="457241" x="2600325" y="2820988"/>
          <p14:tracePt t="457249" x="2566988" y="2778125"/>
          <p14:tracePt t="457257" x="2524125" y="2752725"/>
          <p14:tracePt t="457266" x="2489200" y="2719388"/>
          <p14:tracePt t="457273" x="2438400" y="2686050"/>
          <p14:tracePt t="457282" x="2405063" y="2660650"/>
          <p14:tracePt t="457287" x="2371725" y="2643188"/>
          <p14:tracePt t="457295" x="2354263" y="2625725"/>
          <p14:tracePt t="457303" x="2328863" y="2617788"/>
          <p14:tracePt t="457311" x="2303463" y="2608263"/>
          <p14:tracePt t="457333" x="2293938" y="2600325"/>
          <p14:tracePt t="457336" x="2286000" y="2592388"/>
          <p14:tracePt t="457341" x="2286000" y="2582863"/>
          <p14:tracePt t="457404" x="2278063" y="2582863"/>
          <p14:tracePt t="457436" x="2252663" y="2574925"/>
          <p14:tracePt t="457443" x="2235200" y="2557463"/>
          <p14:tracePt t="457449" x="2209800" y="2532063"/>
          <p14:tracePt t="457458" x="2184400" y="2506663"/>
          <p14:tracePt t="457466" x="2159000" y="2481263"/>
          <p14:tracePt t="457473" x="2133600" y="2463800"/>
          <p14:tracePt t="457482" x="2124075" y="2455863"/>
          <p14:tracePt t="457489" x="2124075" y="2447925"/>
          <p14:tracePt t="457497" x="2116138" y="2438400"/>
          <p14:tracePt t="457505" x="2108200" y="2430463"/>
          <p14:tracePt t="457511" x="2098675" y="2405063"/>
          <p14:tracePt t="457519" x="2090738" y="2379663"/>
          <p14:tracePt t="457527" x="2073275" y="2354263"/>
          <p14:tracePt t="457536" x="2065338" y="2336800"/>
          <p14:tracePt t="457543" x="2055813" y="2311400"/>
          <p14:tracePt t="457552" x="2047875" y="2286000"/>
          <p14:tracePt t="457557" x="2022475" y="2260600"/>
          <p14:tracePt t="457566" x="2005013" y="2243138"/>
          <p14:tracePt t="457573" x="1989138" y="2227263"/>
          <p14:tracePt t="457582" x="1971675" y="2200275"/>
          <p14:tracePt t="457589" x="1946275" y="2184400"/>
          <p14:tracePt t="457597" x="1928813" y="2166938"/>
          <p14:tracePt t="457605" x="1911350" y="2159000"/>
          <p14:tracePt t="457611" x="1885950" y="2133600"/>
          <p14:tracePt t="457620" x="1860550" y="2116138"/>
          <p14:tracePt t="457627" x="1835150" y="2098675"/>
          <p14:tracePt t="457636" x="1819275" y="2082800"/>
          <p14:tracePt t="457643" x="1784350" y="2065338"/>
          <p14:tracePt t="457651" x="1741488" y="2039938"/>
          <p14:tracePt t="457659" x="1700213" y="2014538"/>
          <p14:tracePt t="457668" x="1631950" y="1989138"/>
          <p14:tracePt t="457674" x="1571625" y="1954213"/>
          <p14:tracePt t="457682" x="1495425" y="1920875"/>
          <p14:tracePt t="457689" x="1419225" y="1885950"/>
          <p14:tracePt t="457697" x="1368425" y="1860550"/>
          <p14:tracePt t="457705" x="1333500" y="1844675"/>
          <p14:tracePt t="457713" x="1308100" y="1835150"/>
          <p14:tracePt t="457721" x="1292225" y="1827213"/>
          <p14:tracePt t="457736" x="1282700" y="1819275"/>
          <p14:tracePt t="457752" x="1274763" y="1819275"/>
          <p14:tracePt t="457789" x="1266825" y="1809750"/>
          <p14:tracePt t="457805" x="1249363" y="1801813"/>
          <p14:tracePt t="457813" x="1223963" y="1793875"/>
          <p14:tracePt t="457822" x="1189038" y="1784350"/>
          <p14:tracePt t="457829" x="1173163" y="1776413"/>
          <p14:tracePt t="457836" x="1147763" y="1766888"/>
          <p14:tracePt t="457843" x="1130300" y="1758950"/>
          <p14:tracePt t="457852" x="1122363" y="1758950"/>
          <p14:tracePt t="457859" x="1122363" y="1751013"/>
          <p14:tracePt t="460864" x="1122363" y="1758950"/>
          <p14:tracePt t="460869" x="1130300" y="1827213"/>
          <p14:tracePt t="460877" x="1138238" y="1885950"/>
          <p14:tracePt t="460886" x="1147763" y="1963738"/>
          <p14:tracePt t="460894" x="1147763" y="2090738"/>
          <p14:tracePt t="460901" x="1130300" y="2192338"/>
          <p14:tracePt t="460909" x="1122363" y="2286000"/>
          <p14:tracePt t="460917" x="1122363" y="2387600"/>
          <p14:tracePt t="460923" x="1112838" y="2516188"/>
          <p14:tracePt t="460932" x="1112838" y="2625725"/>
          <p14:tracePt t="460939" x="1112838" y="2727325"/>
          <p14:tracePt t="460947" x="1112838" y="2813050"/>
          <p14:tracePt t="460955" x="1112838" y="2871788"/>
          <p14:tracePt t="460963" x="1112838" y="2932113"/>
          <p14:tracePt t="460971" x="1104900" y="2974975"/>
          <p14:tracePt t="460977" x="1096963" y="3016250"/>
          <p14:tracePt t="460986" x="1087438" y="3051175"/>
          <p14:tracePt t="460993" x="1069975" y="3101975"/>
          <p14:tracePt t="461001" x="1062038" y="3160713"/>
          <p14:tracePt t="461009" x="1054100" y="3221038"/>
          <p14:tracePt t="461018" x="1044575" y="3289300"/>
          <p14:tracePt t="461025" x="1036638" y="3382963"/>
          <p14:tracePt t="461032" x="1011238" y="3492500"/>
          <p14:tracePt t="461039" x="1011238" y="3662363"/>
          <p14:tracePt t="461047" x="1011238" y="3849688"/>
          <p14:tracePt t="461056" x="1054100" y="4044950"/>
          <p14:tracePt t="461064" x="1096963" y="4171950"/>
          <p14:tracePt t="461072" x="1112838" y="4300538"/>
          <p14:tracePt t="461079" x="1138238" y="4402138"/>
          <p14:tracePt t="461088" x="1147763" y="4478338"/>
          <p14:tracePt t="461093" x="1155700" y="4538663"/>
          <p14:tracePt t="461102" x="1163638" y="4579938"/>
          <p14:tracePt t="461110" x="1173163" y="4614863"/>
          <p14:tracePt t="461118" x="1173163" y="4640263"/>
          <p14:tracePt t="461125" x="1173163" y="4648200"/>
          <p14:tracePt t="461134" x="1173163" y="4657725"/>
          <p14:tracePt t="461140" x="1173163" y="4683125"/>
          <p14:tracePt t="461148" x="1173163" y="4691063"/>
          <p14:tracePt t="461156" x="1173163" y="4708525"/>
          <p14:tracePt t="461163" x="1173163" y="4724400"/>
          <p14:tracePt t="461172" x="1173163" y="4733925"/>
          <p14:tracePt t="461179" x="1173163" y="4759325"/>
          <p14:tracePt t="461188" x="1173163" y="4775200"/>
          <p14:tracePt t="461193" x="1173163" y="4792663"/>
          <p14:tracePt t="461202" x="1163638" y="4827588"/>
          <p14:tracePt t="461209" x="1155700" y="4860925"/>
          <p14:tracePt t="461218" x="1155700" y="4903788"/>
          <p14:tracePt t="461226" x="1155700" y="4962525"/>
          <p14:tracePt t="461234" x="1155700" y="4997450"/>
          <p14:tracePt t="461242" x="1155700" y="5030788"/>
          <p14:tracePt t="461249" x="1163638" y="5073650"/>
          <p14:tracePt t="461255" x="1173163" y="5106988"/>
          <p14:tracePt t="461264" x="1173163" y="5141913"/>
          <p14:tracePt t="461272" x="1181100" y="5157788"/>
          <p14:tracePt t="461280" x="1189038" y="5183188"/>
          <p14:tracePt t="461287" x="1189038" y="5208588"/>
          <p14:tracePt t="461296" x="1189038" y="5218113"/>
          <p14:tracePt t="461303" x="1189038" y="5235575"/>
          <p14:tracePt t="461310" x="1198563" y="5260975"/>
          <p14:tracePt t="461317" x="1206500" y="5302250"/>
          <p14:tracePt t="461334" x="1241425" y="5413375"/>
          <p14:tracePt t="461342" x="1257300" y="5446713"/>
          <p14:tracePt t="461349" x="1274763" y="5489575"/>
          <p14:tracePt t="461355" x="1282700" y="5514975"/>
          <p14:tracePt t="461363" x="1282700" y="5540375"/>
          <p14:tracePt t="461371" x="1282700" y="5549900"/>
          <p14:tracePt t="461379" x="1282700" y="5575300"/>
          <p14:tracePt t="461387" x="1282700" y="5600700"/>
          <p14:tracePt t="461395" x="1274763" y="5600700"/>
          <p14:tracePt t="461403" x="1274763" y="5608638"/>
          <p14:tracePt t="461411" x="1274763" y="5616575"/>
          <p14:tracePt t="461418" x="1266825" y="5616575"/>
          <p14:tracePt t="461466" x="1266825" y="5626100"/>
          <p14:tracePt t="461565" x="1274763" y="5626100"/>
          <p14:tracePt t="461580" x="1282700" y="5626100"/>
          <p14:tracePt t="461596" x="1292225" y="5626100"/>
          <p14:tracePt t="461612" x="1317625" y="5626100"/>
          <p14:tracePt t="461619" x="1325563" y="5626100"/>
          <p14:tracePt t="461627" x="1350963" y="5626100"/>
          <p14:tracePt t="461634" x="1376363" y="5616575"/>
          <p14:tracePt t="461641" x="1393825" y="5616575"/>
          <p14:tracePt t="461649" x="1411288" y="5616575"/>
          <p14:tracePt t="461657" x="1427163" y="5616575"/>
          <p14:tracePt t="461666" x="1444625" y="5616575"/>
          <p14:tracePt t="461674" x="1470025" y="5616575"/>
          <p14:tracePt t="461682" x="1495425" y="5608638"/>
          <p14:tracePt t="461687" x="1512888" y="5608638"/>
          <p14:tracePt t="461695" x="1546225" y="5600700"/>
          <p14:tracePt t="461703" x="1597025" y="5591175"/>
          <p14:tracePt t="461711" x="1631950" y="5583238"/>
          <p14:tracePt t="461719" x="1657350" y="5575300"/>
          <p14:tracePt t="461727" x="1690688" y="5565775"/>
          <p14:tracePt t="461736" x="1716088" y="5557838"/>
          <p14:tracePt t="461743" x="1741488" y="5540375"/>
          <p14:tracePt t="461749" x="1751013" y="5532438"/>
          <p14:tracePt t="461757" x="1751013" y="5524500"/>
          <p14:tracePt t="461766" x="1758950" y="5514975"/>
          <p14:tracePt t="461773" x="1766888" y="5497513"/>
          <p14:tracePt t="461782" x="1776413" y="5481638"/>
          <p14:tracePt t="461789" x="1776413" y="5472113"/>
          <p14:tracePt t="461795" x="1784350" y="5464175"/>
          <p14:tracePt t="461803" x="1784350" y="5446713"/>
          <p14:tracePt t="461812" x="1784350" y="5438775"/>
          <p14:tracePt t="461820" x="1793875" y="5430838"/>
          <p14:tracePt t="461828" x="1793875" y="5405438"/>
          <p14:tracePt t="461836" x="1793875" y="5395913"/>
          <p14:tracePt t="461843" x="1793875" y="5387975"/>
          <p14:tracePt t="461850" x="1793875" y="5380038"/>
          <p14:tracePt t="461927" x="1793875" y="5370513"/>
          <p14:tracePt t="461943" x="1784350" y="5353050"/>
          <p14:tracePt t="461952" x="1784350" y="5337175"/>
          <p14:tracePt t="461960" x="1776413" y="5327650"/>
          <p14:tracePt t="461965" x="1766888" y="5311775"/>
          <p14:tracePt t="461973" x="1751013" y="5286375"/>
          <p14:tracePt t="461982" x="1733550" y="5268913"/>
          <p14:tracePt t="461989" x="1708150" y="5243513"/>
          <p14:tracePt t="461997" x="1700213" y="5226050"/>
          <p14:tracePt t="462005" x="1682750" y="5208588"/>
          <p14:tracePt t="462014" x="1674813" y="5200650"/>
          <p14:tracePt t="462168" x="1657350" y="5192713"/>
          <p14:tracePt t="462182" x="1657350" y="5183188"/>
          <p14:tracePt t="462189" x="1649413" y="5175250"/>
          <p14:tracePt t="462206" x="1639888" y="5175250"/>
          <p14:tracePt t="462251" x="1639888" y="5167313"/>
          <p14:tracePt t="462289" x="1631950" y="5167313"/>
          <p14:tracePt t="462306" x="1622425" y="5157788"/>
          <p14:tracePt t="462314" x="1614488" y="5157788"/>
          <p14:tracePt t="462330" x="1614488" y="5149850"/>
          <p14:tracePt t="466552" x="1606550" y="5149850"/>
          <p14:tracePt t="466559" x="1597025" y="5149850"/>
          <p14:tracePt t="466568" x="1597025" y="5157788"/>
          <p14:tracePt t="466575" x="1597025" y="5167313"/>
          <p14:tracePt t="466581" x="1589088" y="5175250"/>
          <p14:tracePt t="466589" x="1589088" y="5183188"/>
          <p14:tracePt t="466597" x="1581150" y="5183188"/>
          <p14:tracePt t="466605" x="1571625" y="5192713"/>
          <p14:tracePt t="466613" x="1571625" y="5200650"/>
          <p14:tracePt t="466630" x="1571625" y="5208588"/>
          <p14:tracePt t="466638" x="1571625" y="5218113"/>
          <p14:tracePt t="466643" x="1571625" y="5226050"/>
          <p14:tracePt t="466652" x="1563688" y="5226050"/>
          <p14:tracePt t="466659" x="1563688" y="5243513"/>
          <p14:tracePt t="466668" x="1555750" y="5251450"/>
          <p14:tracePt t="466684" x="1555750" y="5260975"/>
          <p14:tracePt t="466691" x="1546225" y="5268913"/>
          <p14:tracePt t="466697" x="1538288" y="5268913"/>
          <p14:tracePt t="466705" x="1538288" y="5286375"/>
          <p14:tracePt t="466713" x="1530350" y="5294313"/>
          <p14:tracePt t="466721" x="1520825" y="5302250"/>
          <p14:tracePt t="466729" x="1504950" y="5311775"/>
          <p14:tracePt t="466737" x="1495425" y="5319713"/>
          <p14:tracePt t="466745" x="1495425" y="5327650"/>
          <p14:tracePt t="466752" x="1487488" y="5327650"/>
          <p14:tracePt t="466759" x="1470025" y="5345113"/>
          <p14:tracePt t="466768" x="1470025" y="5353050"/>
          <p14:tracePt t="466775" x="1462088" y="5353050"/>
          <p14:tracePt t="466783" x="1452563" y="5362575"/>
          <p14:tracePt t="466791" x="1452563" y="5370513"/>
          <p14:tracePt t="466806" x="1444625" y="5380038"/>
          <p14:tracePt t="466814" x="1436688" y="5387975"/>
          <p14:tracePt t="466822" x="1427163" y="5395913"/>
          <p14:tracePt t="466829" x="1427163" y="5405438"/>
          <p14:tracePt t="466837" x="1427163" y="5413375"/>
          <p14:tracePt t="466853" x="1427163" y="5421313"/>
          <p14:tracePt t="466859" x="1427163" y="5430838"/>
          <p14:tracePt t="466875" x="1427163" y="5438775"/>
          <p14:tracePt t="466962" x="1436688" y="5446713"/>
          <p14:tracePt t="466968" x="1436688" y="5456238"/>
          <p14:tracePt t="466975" x="1452563" y="5464175"/>
          <p14:tracePt t="466983" x="1462088" y="5464175"/>
          <p14:tracePt t="468072" x="1470025" y="5472113"/>
          <p14:tracePt t="468079" x="1477963" y="5472113"/>
          <p14:tracePt t="468266" x="1477963" y="5481638"/>
          <p14:tracePt t="471399" x="1512888" y="5481638"/>
          <p14:tracePt t="471407" x="1571625" y="5481638"/>
          <p14:tracePt t="471415" x="1631950" y="5481638"/>
          <p14:tracePt t="471423" x="1690688" y="5481638"/>
          <p14:tracePt t="471429" x="1716088" y="5481638"/>
          <p14:tracePt t="471437" x="1751013" y="5481638"/>
          <p14:tracePt t="471445" x="1784350" y="5481638"/>
          <p14:tracePt t="471454" x="1819275" y="5481638"/>
          <p14:tracePt t="471461" x="1835150" y="5481638"/>
          <p14:tracePt t="471469" x="1870075" y="5481638"/>
          <p14:tracePt t="471477" x="1895475" y="5481638"/>
          <p14:tracePt t="471483" x="1920875" y="5481638"/>
          <p14:tracePt t="471491" x="1971675" y="5489575"/>
          <p14:tracePt t="471499" x="2055813" y="5497513"/>
          <p14:tracePt t="471508" x="2159000" y="5507038"/>
          <p14:tracePt t="471516" x="2252663" y="5507038"/>
          <p14:tracePt t="471523" x="2354263" y="5507038"/>
          <p14:tracePt t="471532" x="2455863" y="5507038"/>
          <p14:tracePt t="471537" x="2582863" y="5507038"/>
          <p14:tracePt t="471545" x="2711450" y="5507038"/>
          <p14:tracePt t="471553" x="2805113" y="5524500"/>
          <p14:tracePt t="471561" x="2906713" y="5532438"/>
          <p14:tracePt t="471569" x="3008313" y="5540375"/>
          <p14:tracePt t="471577" x="3094038" y="5557838"/>
          <p14:tracePt t="471586" x="3170238" y="5557838"/>
          <p14:tracePt t="471593" x="3195638" y="5557838"/>
          <p14:tracePt t="471599" x="3221038" y="5557838"/>
          <p14:tracePt t="471607" x="3228975" y="5557838"/>
          <p14:tracePt t="471623" x="3238500" y="5557838"/>
          <p14:tracePt t="471632" x="3246438" y="5565775"/>
          <p14:tracePt t="471639" x="3254375" y="5575300"/>
          <p14:tracePt t="471645" x="3279775" y="5583238"/>
          <p14:tracePt t="471653" x="3314700" y="5591175"/>
          <p14:tracePt t="471662" x="3348038" y="5600700"/>
          <p14:tracePt t="471669" x="3382963" y="5600700"/>
          <p14:tracePt t="471677" x="3408363" y="5608638"/>
          <p14:tracePt t="471686" x="3433763" y="5608638"/>
          <p14:tracePt t="471693" x="3459163" y="5608638"/>
          <p14:tracePt t="471699" x="3467100" y="5608638"/>
          <p14:tracePt t="471707" x="3475038" y="5608638"/>
          <p14:tracePt t="471716" x="3484563" y="5608638"/>
          <p14:tracePt t="471723" x="3492500" y="5608638"/>
          <p14:tracePt t="471785" x="3509963" y="5608638"/>
          <p14:tracePt t="471793" x="3543300" y="5616575"/>
          <p14:tracePt t="471801" x="3560763" y="5616575"/>
          <p14:tracePt t="471807" x="3586163" y="5616575"/>
          <p14:tracePt t="471816" x="3611563" y="5616575"/>
          <p14:tracePt t="471823" x="3619500" y="5616575"/>
          <p14:tracePt t="471832" x="3629025" y="5616575"/>
          <p14:tracePt t="471839" x="3636963" y="5616575"/>
          <p14:tracePt t="471886" x="3654425" y="5616575"/>
          <p14:tracePt t="471894" x="3687763" y="5616575"/>
          <p14:tracePt t="471902" x="3713163" y="5616575"/>
          <p14:tracePt t="471910" x="3738563" y="5616575"/>
          <p14:tracePt t="471918" x="3763963" y="5616575"/>
          <p14:tracePt t="471923" x="3790950" y="5616575"/>
          <p14:tracePt t="471932" x="3816350" y="5616575"/>
          <p14:tracePt t="471939" x="3849688" y="5608638"/>
          <p14:tracePt t="471947" x="3883025" y="5600700"/>
          <p14:tracePt t="471955" x="3925888" y="5591175"/>
          <p14:tracePt t="471963" x="3960813" y="5583238"/>
          <p14:tracePt t="471971" x="3994150" y="5575300"/>
          <p14:tracePt t="471977" x="4019550" y="5565775"/>
          <p14:tracePt t="471986" x="4044950" y="5557838"/>
          <p14:tracePt t="472001" x="4052888" y="5557838"/>
          <p14:tracePt t="472071" x="4052888" y="5549900"/>
          <p14:tracePt t="472079" x="4079875" y="5540375"/>
          <p14:tracePt t="472085" x="4105275" y="5540375"/>
          <p14:tracePt t="472093" x="4113213" y="5540375"/>
          <p14:tracePt t="472109" x="4121150" y="5540375"/>
          <p14:tracePt t="472380" x="4156075" y="5540375"/>
          <p14:tracePt t="472387" x="4181475" y="5540375"/>
          <p14:tracePt t="472395" x="4206875" y="5540375"/>
          <p14:tracePt t="472403" x="4232275" y="5540375"/>
          <p14:tracePt t="472411" x="4240213" y="5540375"/>
          <p14:tracePt t="472425" x="4249738" y="5540375"/>
          <p14:tracePt t="476618" x="4257675" y="5540375"/>
          <p14:tracePt t="476625" x="4275138" y="5540375"/>
          <p14:tracePt t="476633" x="4300538" y="5540375"/>
          <p14:tracePt t="476641" x="4325938" y="5540375"/>
          <p14:tracePt t="476647" x="4351338" y="5549900"/>
          <p14:tracePt t="476655" x="4376738" y="5557838"/>
          <p14:tracePt t="476663" x="4402138" y="5565775"/>
          <p14:tracePt t="476672" x="4427538" y="5565775"/>
          <p14:tracePt t="476679" x="4445000" y="5565775"/>
          <p14:tracePt t="476688" x="4460875" y="5575300"/>
          <p14:tracePt t="476695" x="4486275" y="5575300"/>
          <p14:tracePt t="476703" x="4513263" y="5575300"/>
          <p14:tracePt t="476709" x="4546600" y="5583238"/>
          <p14:tracePt t="476717" x="4579938" y="5583238"/>
          <p14:tracePt t="476725" x="4622800" y="5583238"/>
          <p14:tracePt t="476733" x="4683125" y="5583238"/>
          <p14:tracePt t="476741" x="4741863" y="5583238"/>
          <p14:tracePt t="476749" x="4775200" y="5575300"/>
          <p14:tracePt t="476757" x="4818063" y="5565775"/>
          <p14:tracePt t="476764" x="4852988" y="5557838"/>
          <p14:tracePt t="476771" x="4886325" y="5557838"/>
          <p14:tracePt t="476779" x="4903788" y="5557838"/>
          <p14:tracePt t="476787" x="4929188" y="5549900"/>
          <p14:tracePt t="476795" x="4954588" y="5549900"/>
          <p14:tracePt t="476803" x="4962525" y="5549900"/>
          <p14:tracePt t="476811" x="4979988" y="5549900"/>
          <p14:tracePt t="476817" x="4987925" y="5549900"/>
          <p14:tracePt t="476825" x="5013325" y="5549900"/>
          <p14:tracePt t="476834" x="5038725" y="5549900"/>
          <p14:tracePt t="476841" x="5064125" y="5557838"/>
          <p14:tracePt t="476850" x="5081588" y="5557838"/>
          <p14:tracePt t="476857" x="5106988" y="5557838"/>
          <p14:tracePt t="476866" x="5116513" y="5565775"/>
          <p14:tracePt t="476879" x="5124450" y="5575300"/>
          <p14:tracePt t="476887" x="5132388" y="5575300"/>
          <p14:tracePt t="476895" x="5141913" y="5583238"/>
          <p14:tracePt t="476911" x="5149850" y="5583238"/>
          <p14:tracePt t="476919" x="5157788" y="5591175"/>
          <p14:tracePt t="476934" x="5175250" y="5600700"/>
          <p14:tracePt t="476941" x="5192713" y="5608638"/>
          <p14:tracePt t="476950" x="5200650" y="5608638"/>
          <p14:tracePt t="476958" x="5226050" y="5616575"/>
          <p14:tracePt t="476965" x="5251450" y="5626100"/>
          <p14:tracePt t="476973" x="5268913" y="5634038"/>
          <p14:tracePt t="476979" x="5286375" y="5641975"/>
          <p14:tracePt t="476987" x="5311775" y="5651500"/>
          <p14:tracePt t="476995" x="5337175" y="5659438"/>
          <p14:tracePt t="477003" x="5370513" y="5668963"/>
          <p14:tracePt t="477011" x="5405438" y="5676900"/>
          <p14:tracePt t="477019" x="5430838" y="5684838"/>
          <p14:tracePt t="477027" x="5456238" y="5684838"/>
          <p14:tracePt t="477034" x="5489575" y="5684838"/>
          <p14:tracePt t="477041" x="5524500" y="5684838"/>
          <p14:tracePt t="477050" x="5549900" y="5684838"/>
          <p14:tracePt t="477057" x="5608638" y="5676900"/>
          <p14:tracePt t="477066" x="5659438" y="5668963"/>
          <p14:tracePt t="477073" x="5702300" y="5668963"/>
          <p14:tracePt t="477081" x="5761038" y="5651500"/>
          <p14:tracePt t="477087" x="5821363" y="5641975"/>
          <p14:tracePt t="477095" x="5880100" y="5634038"/>
          <p14:tracePt t="477103" x="5905500" y="5626100"/>
          <p14:tracePt t="477111" x="5905500" y="5616575"/>
          <p14:tracePt t="477119" x="5915025" y="5616575"/>
          <p14:tracePt t="477127" x="5922963" y="5616575"/>
          <p14:tracePt t="477135" x="5932488" y="5608638"/>
          <p14:tracePt t="477150" x="5940425" y="5600700"/>
          <p14:tracePt t="477157" x="5948363" y="5600700"/>
          <p14:tracePt t="477173" x="5957888" y="5591175"/>
          <p14:tracePt t="477182" x="5957888" y="5583238"/>
          <p14:tracePt t="477203" x="5965825" y="5575300"/>
          <p14:tracePt t="477219" x="5973763" y="5575300"/>
          <p14:tracePt t="477249" x="5983288" y="5575300"/>
          <p14:tracePt t="477265" x="5991225" y="5575300"/>
          <p14:tracePt t="477289" x="5999163" y="5575300"/>
          <p14:tracePt t="477351" x="6008688" y="5575300"/>
          <p14:tracePt t="477381" x="6016625" y="5575300"/>
          <p14:tracePt t="477389" x="6034088" y="5565775"/>
          <p14:tracePt t="477397" x="6067425" y="5557838"/>
          <p14:tracePt t="477405" x="6127750" y="5549900"/>
          <p14:tracePt t="477413" x="6186488" y="5540375"/>
          <p14:tracePt t="477419" x="6246813" y="5507038"/>
          <p14:tracePt t="477427" x="6288088" y="5464175"/>
          <p14:tracePt t="477435" x="6305550" y="5430838"/>
          <p14:tracePt t="477452" x="6288088" y="5421313"/>
          <p14:tracePt t="477459" x="6262688" y="5421313"/>
          <p14:tracePt t="477467" x="6194425" y="5438775"/>
          <p14:tracePt t="477675" x="6194425" y="5446713"/>
          <p14:tracePt t="477737" x="6221413" y="5456238"/>
          <p14:tracePt t="477745" x="6254750" y="5464175"/>
          <p14:tracePt t="477751" x="6280150" y="5472113"/>
          <p14:tracePt t="477759" x="6297613" y="5481638"/>
          <p14:tracePt t="477767" x="6305550" y="5497513"/>
          <p14:tracePt t="477775" x="6313488" y="5524500"/>
          <p14:tracePt t="477783" x="6313488" y="5540375"/>
          <p14:tracePt t="477791" x="6323013" y="5549900"/>
          <p14:tracePt t="477799" x="6330950" y="5565775"/>
          <p14:tracePt t="477805" x="6348413" y="5591175"/>
          <p14:tracePt t="477813" x="6373813" y="5608638"/>
          <p14:tracePt t="477821" x="6399213" y="5634038"/>
          <p14:tracePt t="477829" x="6416675" y="5634038"/>
          <p14:tracePt t="477837" x="6432550" y="5641975"/>
          <p14:tracePt t="477845" x="6457950" y="5651500"/>
          <p14:tracePt t="477851" x="6475413" y="5659438"/>
          <p14:tracePt t="477859" x="6492875" y="5676900"/>
          <p14:tracePt t="477867" x="6500813" y="5684838"/>
          <p14:tracePt t="477875" x="6510338" y="5684838"/>
          <p14:tracePt t="477883" x="6510338" y="5694363"/>
          <p14:tracePt t="477900" x="6510338" y="5702300"/>
          <p14:tracePt t="478021" x="6510338" y="5694363"/>
          <p14:tracePt t="478045" x="6510338" y="5684838"/>
          <p14:tracePt t="478053" x="6518275" y="5676900"/>
          <p14:tracePt t="478153" x="6518275" y="5668963"/>
          <p14:tracePt t="478169" x="6526213" y="5659438"/>
          <p14:tracePt t="478177" x="6535738" y="5651500"/>
          <p14:tracePt t="478191" x="6535738" y="5641975"/>
          <p14:tracePt t="478199" x="6543675" y="5641975"/>
          <p14:tracePt t="478269" x="6543675" y="5634038"/>
          <p14:tracePt t="478285" x="6551613" y="5626100"/>
          <p14:tracePt t="478293" x="6561138" y="5626100"/>
          <p14:tracePt t="478401" x="6561138" y="5616575"/>
          <p14:tracePt t="480855" x="6569075" y="5616575"/>
          <p14:tracePt t="480869" x="6569075" y="5608638"/>
          <p14:tracePt t="480909" x="6569075" y="5600700"/>
          <p14:tracePt t="480923" x="6569075" y="5591175"/>
          <p14:tracePt t="480932" x="6569075" y="5583238"/>
          <p14:tracePt t="480947" x="6551613" y="5583238"/>
          <p14:tracePt t="480955" x="6535738" y="5583238"/>
          <p14:tracePt t="480963" x="6526213" y="5583238"/>
          <p14:tracePt t="480971" x="6518275" y="5583238"/>
          <p14:tracePt t="480978" x="6510338" y="5583238"/>
          <p14:tracePt t="480985" x="6475413" y="5583238"/>
          <p14:tracePt t="480993" x="6442075" y="5583238"/>
          <p14:tracePt t="481001" x="6416675" y="5583238"/>
          <p14:tracePt t="481017" x="6407150" y="5583238"/>
          <p14:tracePt t="481025" x="6399213" y="5583238"/>
          <p14:tracePt t="481039" x="6391275" y="5583238"/>
          <p14:tracePt t="481047" x="6381750" y="5583238"/>
          <p14:tracePt t="481055" x="6373813" y="5583238"/>
          <p14:tracePt t="481063" x="6356350" y="5583238"/>
          <p14:tracePt t="481071" x="6323013" y="5583238"/>
          <p14:tracePt t="481079" x="6272213" y="5583238"/>
          <p14:tracePt t="481085" x="6186488" y="5583238"/>
          <p14:tracePt t="481093" x="6084888" y="5583238"/>
          <p14:tracePt t="481101" x="5957888" y="5583238"/>
          <p14:tracePt t="481109" x="5803900" y="5575300"/>
          <p14:tracePt t="481117" x="5676900" y="5575300"/>
          <p14:tracePt t="481125" x="5575300" y="5583238"/>
          <p14:tracePt t="481133" x="5507038" y="5591175"/>
          <p14:tracePt t="481139" x="5430838" y="5600700"/>
          <p14:tracePt t="481147" x="5370513" y="5608638"/>
          <p14:tracePt t="481155" x="5311775" y="5616575"/>
          <p14:tracePt t="481163" x="5268913" y="5626100"/>
          <p14:tracePt t="481171" x="5235575" y="5634038"/>
          <p14:tracePt t="481179" x="5200650" y="5641975"/>
          <p14:tracePt t="481187" x="5167313" y="5651500"/>
          <p14:tracePt t="481195" x="5132388" y="5651500"/>
          <p14:tracePt t="481202" x="5106988" y="5659438"/>
          <p14:tracePt t="481209" x="5073650" y="5668963"/>
          <p14:tracePt t="481217" x="5030788" y="5668963"/>
          <p14:tracePt t="481225" x="4954588" y="5676900"/>
          <p14:tracePt t="481234" x="4868863" y="5694363"/>
          <p14:tracePt t="481241" x="4767263" y="5694363"/>
          <p14:tracePt t="481247" x="4657725" y="5694363"/>
          <p14:tracePt t="481255" x="4529138" y="5694363"/>
          <p14:tracePt t="481263" x="4410075" y="5684838"/>
          <p14:tracePt t="481271" x="4325938" y="5676900"/>
          <p14:tracePt t="481279" x="4240213" y="5668963"/>
          <p14:tracePt t="481287" x="4164013" y="5659438"/>
          <p14:tracePt t="481295" x="4105275" y="5641975"/>
          <p14:tracePt t="481302" x="4062413" y="5634038"/>
          <p14:tracePt t="481309" x="4019550" y="5626100"/>
          <p14:tracePt t="481317" x="3986213" y="5616575"/>
          <p14:tracePt t="481333" x="3892550" y="5608638"/>
          <p14:tracePt t="481341" x="3832225" y="5608638"/>
          <p14:tracePt t="481349" x="3748088" y="5608638"/>
          <p14:tracePt t="481357" x="3654425" y="5600700"/>
          <p14:tracePt t="481363" x="3517900" y="5600700"/>
          <p14:tracePt t="481371" x="3382963" y="5616575"/>
          <p14:tracePt t="481379" x="3254375" y="5626100"/>
          <p14:tracePt t="481387" x="3127375" y="5626100"/>
          <p14:tracePt t="481395" x="3025775" y="5634038"/>
          <p14:tracePt t="481403" x="2940050" y="5651500"/>
          <p14:tracePt t="481411" x="2863850" y="5659438"/>
          <p14:tracePt t="481417" x="2805113" y="5668963"/>
          <p14:tracePt t="481425" x="2744788" y="5676900"/>
          <p14:tracePt t="481433" x="2719388" y="5676900"/>
          <p14:tracePt t="481441" x="2693988" y="5676900"/>
          <p14:tracePt t="481449" x="2686050" y="5676900"/>
          <p14:tracePt t="481471" x="2676525" y="5676900"/>
          <p14:tracePt t="481487" x="2668588" y="5676900"/>
          <p14:tracePt t="481495" x="2660650" y="5676900"/>
          <p14:tracePt t="481503" x="2651125" y="5676900"/>
          <p14:tracePt t="481511" x="2625725" y="5668963"/>
          <p14:tracePt t="481519" x="2600325" y="5659438"/>
          <p14:tracePt t="481525" x="2566988" y="5651500"/>
          <p14:tracePt t="481533" x="2541588" y="5641975"/>
          <p14:tracePt t="481541" x="2506663" y="5634038"/>
          <p14:tracePt t="481549" x="2473325" y="5626100"/>
          <p14:tracePt t="481557" x="2438400" y="5616575"/>
          <p14:tracePt t="481566" x="2413000" y="5608638"/>
          <p14:tracePt t="481573" x="2397125" y="5600700"/>
          <p14:tracePt t="481579" x="2387600" y="5600700"/>
          <p14:tracePt t="481587" x="2379663" y="5600700"/>
          <p14:tracePt t="481595" x="2371725" y="5600700"/>
          <p14:tracePt t="481611" x="2362200" y="5600700"/>
          <p14:tracePt t="481619" x="2344738" y="5591175"/>
          <p14:tracePt t="481627" x="2344738" y="5583238"/>
          <p14:tracePt t="481633" x="2328863" y="5583238"/>
          <p14:tracePt t="481641" x="2328863" y="5575300"/>
          <p14:tracePt t="481650" x="2311400" y="5575300"/>
          <p14:tracePt t="481657" x="2303463" y="5565775"/>
          <p14:tracePt t="481666" x="2303463" y="5557838"/>
          <p14:tracePt t="481673" x="2293938" y="5557838"/>
          <p14:tracePt t="481682" x="2286000" y="5549900"/>
          <p14:tracePt t="481687" x="2278063" y="5549900"/>
          <p14:tracePt t="481749" x="2252663" y="5540375"/>
          <p14:tracePt t="481757" x="2209800" y="5532438"/>
          <p14:tracePt t="481765" x="2149475" y="5524500"/>
          <p14:tracePt t="481773" x="2108200" y="5514975"/>
          <p14:tracePt t="481782" x="2047875" y="5497513"/>
          <p14:tracePt t="481789" x="1989138" y="5489575"/>
          <p14:tracePt t="481795" x="1895475" y="5472113"/>
          <p14:tracePt t="481803" x="1827213" y="5456238"/>
          <p14:tracePt t="481811" x="1751013" y="5446713"/>
          <p14:tracePt t="481819" x="1690688" y="5438775"/>
          <p14:tracePt t="481827" x="1631950" y="5421313"/>
          <p14:tracePt t="481835" x="1571625" y="5395913"/>
          <p14:tracePt t="481843" x="1504950" y="5370513"/>
          <p14:tracePt t="481849" x="1444625" y="5345113"/>
          <p14:tracePt t="481857" x="1411288" y="5327650"/>
          <p14:tracePt t="481865" x="1376363" y="5319713"/>
          <p14:tracePt t="481873" x="1350963" y="5311775"/>
          <p14:tracePt t="481882" x="1343025" y="5302250"/>
          <p14:tracePt t="481889" x="1333500" y="5302250"/>
          <p14:tracePt t="481897" x="1325563" y="5302250"/>
          <p14:tracePt t="481911" x="1317625" y="5302250"/>
          <p14:tracePt t="481957" x="1308100" y="5302250"/>
          <p14:tracePt t="481973" x="1292225" y="5302250"/>
          <p14:tracePt t="481981" x="1231900" y="5302250"/>
          <p14:tracePt t="481989" x="1198563" y="5311775"/>
          <p14:tracePt t="481997" x="1173163" y="5319713"/>
          <p14:tracePt t="482005" x="1155700" y="5319713"/>
          <p14:tracePt t="482013" x="1130300" y="5319713"/>
          <p14:tracePt t="482027" x="1122363" y="5319713"/>
          <p14:tracePt t="482036" x="1112838" y="5319713"/>
          <p14:tracePt t="482067" x="1104900" y="5319713"/>
          <p14:tracePt t="482089" x="1096963" y="5319713"/>
          <p14:tracePt t="482097" x="1096963" y="5327650"/>
          <p14:tracePt t="482105" x="1087438" y="5327650"/>
          <p14:tracePt t="482197" x="1054100" y="5337175"/>
          <p14:tracePt t="482205" x="1044575" y="5345113"/>
          <p14:tracePt t="482213" x="1019175" y="5362575"/>
          <p14:tracePt t="482221" x="993775" y="5387975"/>
          <p14:tracePt t="482229" x="968375" y="5405438"/>
          <p14:tracePt t="482236" x="942975" y="5430838"/>
          <p14:tracePt t="482243" x="917575" y="5446713"/>
          <p14:tracePt t="482251" x="892175" y="5456238"/>
          <p14:tracePt t="482259" x="884238" y="5464175"/>
          <p14:tracePt t="482268" x="858838" y="5472113"/>
          <p14:tracePt t="482275" x="849313" y="5481638"/>
          <p14:tracePt t="482289" x="841375" y="5481638"/>
          <p14:tracePt t="482313" x="833438" y="5481638"/>
          <p14:tracePt t="482332" x="823913" y="5481638"/>
          <p14:tracePt t="482343" x="815975" y="5481638"/>
          <p14:tracePt t="482351" x="808038" y="5489575"/>
          <p14:tracePt t="482367" x="798513" y="5489575"/>
          <p14:tracePt t="482375" x="790575" y="5497513"/>
          <p14:tracePt t="482391" x="773113" y="5514975"/>
          <p14:tracePt t="482397" x="765175" y="5540375"/>
          <p14:tracePt t="482405" x="755650" y="5557838"/>
          <p14:tracePt t="482413" x="747713" y="5557838"/>
          <p14:tracePt t="482421" x="747713" y="5565775"/>
          <p14:tracePt t="482429" x="747713" y="5575300"/>
          <p14:tracePt t="482561" x="747713" y="5583238"/>
          <p14:tracePt t="482567" x="747713" y="5591175"/>
          <p14:tracePt t="483039" x="747713" y="5600700"/>
          <p14:tracePt t="483055" x="747713" y="5608638"/>
          <p14:tracePt t="483061" x="739775" y="5616575"/>
          <p14:tracePt t="483085" x="730250" y="5616575"/>
          <p14:tracePt t="483093" x="730250" y="5626100"/>
          <p14:tracePt t="483102" x="730250" y="5634038"/>
          <p14:tracePt t="483247" x="730250" y="5641975"/>
          <p14:tracePt t="483255" x="730250" y="5651500"/>
          <p14:tracePt t="483271" x="730250" y="5659438"/>
          <p14:tracePt t="483293" x="730250" y="5668963"/>
          <p14:tracePt t="483301" x="730250" y="5676900"/>
          <p14:tracePt t="483317" x="730250" y="5684838"/>
          <p14:tracePt t="483332" x="739775" y="5702300"/>
          <p14:tracePt t="483355" x="747713" y="5702300"/>
          <p14:tracePt t="483439" x="755650" y="5702300"/>
          <p14:tracePt t="483447" x="781050" y="5702300"/>
          <p14:tracePt t="483455" x="815975" y="5702300"/>
          <p14:tracePt t="483463" x="841375" y="5702300"/>
          <p14:tracePt t="483471" x="858838" y="5702300"/>
          <p14:tracePt t="483479" x="884238" y="5710238"/>
          <p14:tracePt t="483487" x="900113" y="5710238"/>
          <p14:tracePt t="483501" x="909638" y="5710238"/>
          <p14:tracePt t="483525" x="917575" y="5710238"/>
          <p14:tracePt t="483541" x="925513" y="5710238"/>
          <p14:tracePt t="483547" x="935038" y="5710238"/>
          <p14:tracePt t="483555" x="942975" y="5710238"/>
          <p14:tracePt t="483563" x="952500" y="5710238"/>
          <p14:tracePt t="483571" x="960438" y="5710238"/>
          <p14:tracePt t="483587" x="985838" y="5710238"/>
          <p14:tracePt t="483595" x="1011238" y="5710238"/>
          <p14:tracePt t="483602" x="1019175" y="5710238"/>
          <p14:tracePt t="483609" x="1036638" y="5710238"/>
          <p14:tracePt t="483617" x="1054100" y="5710238"/>
          <p14:tracePt t="483625" x="1079500" y="5710238"/>
          <p14:tracePt t="483633" x="1096963" y="5710238"/>
          <p14:tracePt t="483641" x="1112838" y="5710238"/>
          <p14:tracePt t="483650" x="1138238" y="5710238"/>
          <p14:tracePt t="483655" x="1173163" y="5710238"/>
          <p14:tracePt t="483663" x="1198563" y="5710238"/>
          <p14:tracePt t="483671" x="1216025" y="5710238"/>
          <p14:tracePt t="483679" x="1231900" y="5710238"/>
          <p14:tracePt t="483695" x="1241425" y="5710238"/>
          <p14:tracePt t="483703" x="1249363" y="5710238"/>
          <p14:tracePt t="483709" x="1257300" y="5710238"/>
          <p14:tracePt t="484689" x="1266825" y="5710238"/>
          <p14:tracePt t="484697" x="1274763" y="5710238"/>
          <p14:tracePt t="484705" x="1274763" y="5719763"/>
          <p14:tracePt t="484713" x="1282700" y="5719763"/>
          <p14:tracePt t="484721" x="1292225" y="5727700"/>
          <p14:tracePt t="484729" x="1300163" y="5745163"/>
          <p14:tracePt t="484737" x="1308100" y="5761038"/>
          <p14:tracePt t="484743" x="1317625" y="5788025"/>
          <p14:tracePt t="484751" x="1317625" y="5813425"/>
          <p14:tracePt t="484759" x="1325563" y="5829300"/>
          <p14:tracePt t="484767" x="1333500" y="5838825"/>
          <p14:tracePt t="484775" x="1333500" y="5846763"/>
          <p14:tracePt t="484784" x="1333500" y="5854700"/>
          <p14:tracePt t="484805" x="1333500" y="5864225"/>
          <p14:tracePt t="484821" x="1333500" y="5872163"/>
          <p14:tracePt t="484829" x="1333500" y="5880100"/>
          <p14:tracePt t="484845" x="1333500" y="5897563"/>
          <p14:tracePt t="484853" x="1333500" y="5905500"/>
          <p14:tracePt t="484867" x="1333500" y="5915025"/>
          <p14:tracePt t="484875" x="1333500" y="5922963"/>
          <p14:tracePt t="484891" x="1333500" y="5940425"/>
          <p14:tracePt t="484899" x="1333500" y="5948363"/>
          <p14:tracePt t="484907" x="1333500" y="5957888"/>
          <p14:tracePt t="484913" x="1333500" y="5973763"/>
          <p14:tracePt t="484921" x="1333500" y="5983288"/>
          <p14:tracePt t="484929" x="1333500" y="5999163"/>
          <p14:tracePt t="484937" x="1343025" y="6016625"/>
          <p14:tracePt t="484945" x="1350963" y="6034088"/>
          <p14:tracePt t="484959" x="1350963" y="6042025"/>
          <p14:tracePt t="484967" x="1350963" y="6049963"/>
          <p14:tracePt t="484975" x="1360488" y="6049963"/>
          <p14:tracePt t="484983" x="1360488" y="6059488"/>
          <p14:tracePt t="484991" x="1360488" y="6067425"/>
          <p14:tracePt t="484999" x="1360488" y="6076950"/>
          <p14:tracePt t="485016" x="1360488" y="6084888"/>
          <p14:tracePt t="485021" x="1360488" y="6092825"/>
          <p14:tracePt t="485037" x="1360488" y="6102350"/>
          <p14:tracePt t="485045" x="1368425" y="6110288"/>
          <p14:tracePt t="485053" x="1368425" y="6118225"/>
          <p14:tracePt t="485075" x="1368425" y="6127750"/>
          <p14:tracePt t="485083" x="1368425" y="6135688"/>
          <p14:tracePt t="485099" x="1368425" y="6143625"/>
          <p14:tracePt t="485107" x="1368425" y="6153150"/>
          <p14:tracePt t="485115" x="1368425" y="6169025"/>
          <p14:tracePt t="485123" x="1368425" y="6186488"/>
          <p14:tracePt t="485129" x="1368425" y="6194425"/>
          <p14:tracePt t="485137" x="1368425" y="6203950"/>
          <p14:tracePt t="485145" x="1368425" y="6211888"/>
          <p14:tracePt t="485153" x="1368425" y="6221413"/>
          <p14:tracePt t="485169" x="1368425" y="6229350"/>
          <p14:tracePt t="485215" x="1368425" y="6237288"/>
          <p14:tracePt t="485231" x="1360488" y="6237288"/>
          <p14:tracePt t="485237" x="1350963" y="6237288"/>
          <p14:tracePt t="485261" x="1343025" y="6237288"/>
          <p14:tracePt t="485269" x="1333500" y="6237288"/>
          <p14:tracePt t="485299" x="1325563" y="6237288"/>
          <p14:tracePt t="485307" x="1317625" y="6237288"/>
          <p14:tracePt t="485323" x="1308100" y="6237288"/>
          <p14:tracePt t="485331" x="1308100" y="6246813"/>
          <p14:tracePt t="485345" x="1300163" y="6246813"/>
          <p14:tracePt t="485439" x="1292225" y="6246813"/>
          <p14:tracePt t="485453" x="1282700" y="6246813"/>
          <p14:tracePt t="485461" x="1274763" y="6246813"/>
          <p14:tracePt t="485469" x="1266825" y="6246813"/>
          <p14:tracePt t="485485" x="1257300" y="6254750"/>
          <p14:tracePt t="485493" x="1249363" y="6254750"/>
          <p14:tracePt t="485507" x="1241425" y="6262688"/>
          <p14:tracePt t="485515" x="1231900" y="6262688"/>
          <p14:tracePt t="485523" x="1223963" y="6262688"/>
          <p14:tracePt t="485532" x="1216025" y="6272213"/>
          <p14:tracePt t="485539" x="1189038" y="6280150"/>
          <p14:tracePt t="485547" x="1181100" y="6288088"/>
          <p14:tracePt t="485561" x="1173163" y="6288088"/>
          <p14:tracePt t="485569" x="1173163" y="6297613"/>
          <p14:tracePt t="485577" x="1163638" y="6297613"/>
          <p14:tracePt t="485631" x="1147763" y="6305550"/>
          <p14:tracePt t="485639" x="1122363" y="6313488"/>
          <p14:tracePt t="485647" x="1104900" y="6323013"/>
          <p14:tracePt t="485655" x="1096963" y="6323013"/>
          <p14:tracePt t="485663" x="1079500" y="6330950"/>
          <p14:tracePt t="485669" x="1069975" y="6330950"/>
          <p14:tracePt t="485702" x="1062038" y="6338888"/>
          <p14:tracePt t="485717" x="1054100" y="6338888"/>
          <p14:tracePt t="485732" x="1044575" y="6348413"/>
          <p14:tracePt t="485739" x="1019175" y="6356350"/>
          <p14:tracePt t="485747" x="1003300" y="6356350"/>
          <p14:tracePt t="485755" x="977900" y="6365875"/>
          <p14:tracePt t="485763" x="960438" y="6365875"/>
          <p14:tracePt t="485771" x="952500" y="6373813"/>
          <p14:tracePt t="485779" x="935038" y="6373813"/>
          <p14:tracePt t="485785" x="909638" y="6381750"/>
          <p14:tracePt t="485793" x="892175" y="6381750"/>
          <p14:tracePt t="485801" x="866775" y="6381750"/>
          <p14:tracePt t="485809" x="849313" y="6381750"/>
          <p14:tracePt t="485817" x="841375" y="6381750"/>
          <p14:tracePt t="485825" x="833438" y="6381750"/>
          <p14:tracePt t="485833" x="815975" y="6381750"/>
          <p14:tracePt t="485847" x="808038" y="6381750"/>
          <p14:tracePt t="485863" x="798513" y="6381750"/>
          <p14:tracePt t="485887" x="790575" y="6381750"/>
          <p14:tracePt t="485955" x="790575" y="6365875"/>
          <p14:tracePt t="485971" x="790575" y="6338888"/>
          <p14:tracePt t="485979" x="790575" y="6330950"/>
          <p14:tracePt t="485987" x="790575" y="6313488"/>
          <p14:tracePt t="485995" x="790575" y="6305550"/>
          <p14:tracePt t="486001" x="790575" y="6288088"/>
          <p14:tracePt t="486009" x="790575" y="6280150"/>
          <p14:tracePt t="486025" x="790575" y="6272213"/>
          <p14:tracePt t="486033" x="790575" y="6262688"/>
          <p14:tracePt t="486041" x="790575" y="6254750"/>
          <p14:tracePt t="486071" x="781050" y="6246813"/>
          <p14:tracePt t="486079" x="781050" y="6237288"/>
          <p14:tracePt t="486087" x="773113" y="6237288"/>
          <p14:tracePt t="486095" x="765175" y="6229350"/>
          <p14:tracePt t="486103" x="755650" y="6221413"/>
          <p14:tracePt t="486109" x="755650" y="6211888"/>
          <p14:tracePt t="486118" x="747713" y="6211888"/>
          <p14:tracePt t="486125" x="739775" y="6194425"/>
          <p14:tracePt t="486133" x="739775" y="6186488"/>
          <p14:tracePt t="486141" x="730250" y="6186488"/>
          <p14:tracePt t="486149" x="730250" y="6169025"/>
          <p14:tracePt t="486157" x="722313" y="6169025"/>
          <p14:tracePt t="486163" x="714375" y="6161088"/>
          <p14:tracePt t="486171" x="714375" y="6153150"/>
          <p14:tracePt t="486179" x="714375" y="6143625"/>
          <p14:tracePt t="486265" x="714375" y="6135688"/>
          <p14:tracePt t="486271" x="714375" y="6127750"/>
          <p14:tracePt t="486280" x="722313" y="6127750"/>
          <p14:tracePt t="486287" x="722313" y="6110288"/>
          <p14:tracePt t="486295" x="730250" y="6092825"/>
          <p14:tracePt t="486303" x="739775" y="6084888"/>
          <p14:tracePt t="486316" x="747713" y="6076950"/>
          <p14:tracePt t="486319" x="755650" y="6059488"/>
          <p14:tracePt t="486333" x="755650" y="6049963"/>
          <p14:tracePt t="486341" x="765175" y="6042025"/>
          <p14:tracePt t="486357" x="765175" y="6034088"/>
          <p14:tracePt t="486365" x="773113" y="6034088"/>
          <p14:tracePt t="486379" x="781050" y="6024563"/>
          <p14:tracePt t="486387" x="781050" y="6016625"/>
          <p14:tracePt t="486395" x="790575" y="6016625"/>
          <p14:tracePt t="486403" x="798513" y="6008688"/>
          <p14:tracePt t="486411" x="798513" y="5999163"/>
          <p14:tracePt t="486419" x="808038" y="5991225"/>
          <p14:tracePt t="486427" x="815975" y="5991225"/>
          <p14:tracePt t="486435" x="815975" y="5983288"/>
          <p14:tracePt t="486441" x="823913" y="5973763"/>
          <p14:tracePt t="486450" x="833438" y="5973763"/>
          <p14:tracePt t="486457" x="841375" y="5965825"/>
          <p14:tracePt t="486465" x="841375" y="5957888"/>
          <p14:tracePt t="486473" x="849313" y="5948363"/>
          <p14:tracePt t="486482" x="858838" y="5948363"/>
          <p14:tracePt t="486487" x="858838" y="5940425"/>
          <p14:tracePt t="486495" x="874713" y="5932488"/>
          <p14:tracePt t="486503" x="884238" y="5932488"/>
          <p14:tracePt t="486511" x="884238" y="5922963"/>
          <p14:tracePt t="486519" x="892175" y="5915025"/>
          <p14:tracePt t="486527" x="900113" y="5905500"/>
          <p14:tracePt t="486535" x="909638" y="5905500"/>
          <p14:tracePt t="486541" x="909638" y="5897563"/>
          <p14:tracePt t="486549" x="917575" y="5897563"/>
          <p14:tracePt t="486557" x="925513" y="5889625"/>
          <p14:tracePt t="486657" x="935038" y="5880100"/>
          <p14:tracePt t="486665" x="960438" y="5872163"/>
          <p14:tracePt t="486673" x="977900" y="5872163"/>
          <p14:tracePt t="486681" x="993775" y="5864225"/>
          <p14:tracePt t="486689" x="1003300" y="5864225"/>
          <p14:tracePt t="486697" x="1011238" y="5864225"/>
          <p14:tracePt t="486703" x="1019175" y="5864225"/>
          <p14:tracePt t="486711" x="1028700" y="5864225"/>
          <p14:tracePt t="486719" x="1044575" y="5864225"/>
          <p14:tracePt t="486727" x="1069975" y="5864225"/>
          <p14:tracePt t="486735" x="1087438" y="5872163"/>
          <p14:tracePt t="486743" x="1112838" y="5880100"/>
          <p14:tracePt t="486752" x="1147763" y="5889625"/>
          <p14:tracePt t="486759" x="1173163" y="5897563"/>
          <p14:tracePt t="486765" x="1198563" y="5905500"/>
          <p14:tracePt t="486773" x="1216025" y="5915025"/>
          <p14:tracePt t="486782" x="1241425" y="5922963"/>
          <p14:tracePt t="486789" x="1257300" y="5922963"/>
          <p14:tracePt t="486798" x="1266825" y="5932488"/>
          <p14:tracePt t="486805" x="1274763" y="5940425"/>
          <p14:tracePt t="486813" x="1300163" y="5948363"/>
          <p14:tracePt t="486819" x="1308100" y="5957888"/>
          <p14:tracePt t="486827" x="1333500" y="5965825"/>
          <p14:tracePt t="486835" x="1360488" y="5965825"/>
          <p14:tracePt t="486843" x="1385888" y="5973763"/>
          <p14:tracePt t="486851" x="1401763" y="5973763"/>
          <p14:tracePt t="486859" x="1427163" y="5983288"/>
          <p14:tracePt t="486865" x="1462088" y="5991225"/>
          <p14:tracePt t="486873" x="1487488" y="5999163"/>
          <p14:tracePt t="486882" x="1504950" y="5999163"/>
          <p14:tracePt t="486889" x="1530350" y="5999163"/>
          <p14:tracePt t="486897" x="1546225" y="5999163"/>
          <p14:tracePt t="486913" x="1555750" y="6008688"/>
          <p14:tracePt t="486921" x="1563688" y="6008688"/>
          <p14:tracePt t="486927" x="1563688" y="6016625"/>
          <p14:tracePt t="486943" x="1571625" y="6016625"/>
          <p14:tracePt t="486952" x="1581150" y="6024563"/>
          <p14:tracePt t="486959" x="1581150" y="6034088"/>
          <p14:tracePt t="486975" x="1589088" y="6042025"/>
          <p14:tracePt t="486982" x="1597025" y="6049963"/>
          <p14:tracePt t="486989" x="1606550" y="6059488"/>
          <p14:tracePt t="487005" x="1606550" y="6067425"/>
          <p14:tracePt t="487013" x="1606550" y="6076950"/>
          <p14:tracePt t="487029" x="1606550" y="6084888"/>
          <p14:tracePt t="487035" x="1606550" y="6092825"/>
          <p14:tracePt t="487043" x="1606550" y="6102350"/>
          <p14:tracePt t="487059" x="1606550" y="6110288"/>
          <p14:tracePt t="487067" x="1597025" y="6118225"/>
          <p14:tracePt t="487075" x="1589088" y="6118225"/>
          <p14:tracePt t="487083" x="1589088" y="6127750"/>
          <p14:tracePt t="487089" x="1581150" y="6135688"/>
          <p14:tracePt t="487097" x="1571625" y="6143625"/>
          <p14:tracePt t="487113" x="1563688" y="6153150"/>
          <p14:tracePt t="487121" x="1555750" y="6161088"/>
          <p14:tracePt t="487137" x="1546225" y="6169025"/>
          <p14:tracePt t="487143" x="1538288" y="6178550"/>
          <p14:tracePt t="487151" x="1530350" y="6186488"/>
          <p14:tracePt t="487167" x="1520825" y="6186488"/>
          <p14:tracePt t="487175" x="1512888" y="6194425"/>
          <p14:tracePt t="487191" x="1512888" y="6203950"/>
          <p14:tracePt t="487197" x="1504950" y="6203950"/>
          <p14:tracePt t="487205" x="1495425" y="6211888"/>
          <p14:tracePt t="487213" x="1487488" y="6221413"/>
          <p14:tracePt t="487221" x="1487488" y="6229350"/>
          <p14:tracePt t="487237" x="1477963" y="6237288"/>
          <p14:tracePt t="487245" x="1470025" y="6237288"/>
          <p14:tracePt t="487251" x="1470025" y="6246813"/>
          <p14:tracePt t="487267" x="1462088" y="6246813"/>
          <p14:tracePt t="487283" x="1452563" y="6254750"/>
          <p14:tracePt t="487291" x="1444625" y="6262688"/>
          <p14:tracePt t="487305" x="1427163" y="6272213"/>
          <p14:tracePt t="487316" x="1419225" y="6272213"/>
          <p14:tracePt t="487321" x="1411288" y="6280150"/>
          <p14:tracePt t="487329" x="1401763" y="6288088"/>
          <p14:tracePt t="487337" x="1393825" y="6297613"/>
          <p14:tracePt t="487345" x="1385888" y="6297613"/>
          <p14:tracePt t="487353" x="1368425" y="6305550"/>
          <p14:tracePt t="487359" x="1368425" y="6313488"/>
          <p14:tracePt t="487367" x="1360488" y="6313488"/>
          <p14:tracePt t="487375" x="1350963" y="6323013"/>
          <p14:tracePt t="487383" x="1343025" y="6330950"/>
          <p14:tracePt t="487391" x="1333500" y="6338888"/>
          <p14:tracePt t="487399" x="1308100" y="6348413"/>
          <p14:tracePt t="487407" x="1282700" y="6348413"/>
          <p14:tracePt t="487421" x="1274763" y="6348413"/>
          <p14:tracePt t="487429" x="1266825" y="6356350"/>
          <p14:tracePt t="487437" x="1257300" y="6365875"/>
          <p14:tracePt t="487445" x="1241425" y="6365875"/>
          <p14:tracePt t="487453" x="1216025" y="6373813"/>
          <p14:tracePt t="487461" x="1198563" y="6381750"/>
          <p14:tracePt t="487467" x="1163638" y="6381750"/>
          <p14:tracePt t="487475" x="1138238" y="6381750"/>
          <p14:tracePt t="487483" x="1104900" y="6381750"/>
          <p14:tracePt t="487491" x="1087438" y="6381750"/>
          <p14:tracePt t="487499" x="1069975" y="6381750"/>
          <p14:tracePt t="487507" x="1062038" y="6381750"/>
          <p14:tracePt t="487521" x="1054100" y="6381750"/>
          <p14:tracePt t="487529" x="1044575" y="6381750"/>
          <p14:tracePt t="487537" x="1028700" y="6381750"/>
          <p14:tracePt t="487545" x="1019175" y="6381750"/>
          <p14:tracePt t="487553" x="1011238" y="6381750"/>
          <p14:tracePt t="487561" x="1003300" y="6381750"/>
          <p14:tracePt t="487569" x="993775" y="6381750"/>
          <p14:tracePt t="487575" x="985838" y="6381750"/>
          <p14:tracePt t="487583" x="977900" y="6381750"/>
          <p14:tracePt t="487591" x="968375" y="6381750"/>
          <p14:tracePt t="487607" x="960438" y="6373813"/>
          <p14:tracePt t="487615" x="952500" y="6373813"/>
          <p14:tracePt t="487645" x="942975" y="6373813"/>
          <p14:tracePt t="487653" x="935038" y="6373813"/>
          <p14:tracePt t="487661" x="925513" y="6373813"/>
          <p14:tracePt t="487669" x="917575" y="6365875"/>
          <p14:tracePt t="487677" x="892175" y="6365875"/>
          <p14:tracePt t="487683" x="874713" y="6356350"/>
          <p14:tracePt t="487691" x="866775" y="6348413"/>
          <p14:tracePt t="487699" x="841375" y="6338888"/>
          <p14:tracePt t="487707" x="815975" y="6330950"/>
          <p14:tracePt t="487715" x="808038" y="6330950"/>
          <p14:tracePt t="487723" x="798513" y="6323013"/>
          <p14:tracePt t="487732" x="781050" y="6323013"/>
          <p14:tracePt t="487745" x="773113" y="6313488"/>
          <p14:tracePt t="487799" x="773113" y="6305550"/>
          <p14:tracePt t="487823" x="773113" y="6288088"/>
          <p14:tracePt t="487831" x="773113" y="6280150"/>
          <p14:tracePt t="487839" x="781050" y="6272213"/>
          <p14:tracePt t="487845" x="790575" y="6254750"/>
          <p14:tracePt t="487853" x="790575" y="6246813"/>
          <p14:tracePt t="487861" x="790575" y="6229350"/>
          <p14:tracePt t="487869" x="790575" y="6211888"/>
          <p14:tracePt t="487877" x="790575" y="6203950"/>
          <p14:tracePt t="487885" x="790575" y="6194425"/>
          <p14:tracePt t="487893" x="790575" y="6178550"/>
          <p14:tracePt t="487907" x="790575" y="6161088"/>
          <p14:tracePt t="487915" x="781050" y="6161088"/>
          <p14:tracePt t="487927" x="781050" y="6153150"/>
          <p14:tracePt t="487932" x="781050" y="6143625"/>
          <p14:tracePt t="487993" x="781050" y="6135688"/>
          <p14:tracePt t="488007" x="790575" y="6127750"/>
          <p14:tracePt t="488015" x="808038" y="6110288"/>
          <p14:tracePt t="488031" x="823913" y="6092825"/>
          <p14:tracePt t="488039" x="833438" y="6084888"/>
          <p14:tracePt t="488055" x="841375" y="6076950"/>
          <p14:tracePt t="488063" x="849313" y="6067425"/>
          <p14:tracePt t="488077" x="858838" y="6059488"/>
          <p14:tracePt t="488093" x="866775" y="6049963"/>
          <p14:tracePt t="488102" x="874713" y="6042025"/>
          <p14:tracePt t="488115" x="884238" y="6034088"/>
          <p14:tracePt t="488123" x="892175" y="6024563"/>
          <p14:tracePt t="488132" x="900113" y="6016625"/>
          <p14:tracePt t="488147" x="909638" y="6008688"/>
          <p14:tracePt t="488155" x="917575" y="5991225"/>
          <p14:tracePt t="488169" x="925513" y="5983288"/>
          <p14:tracePt t="488177" x="935038" y="5965825"/>
          <p14:tracePt t="488185" x="942975" y="5957888"/>
          <p14:tracePt t="488193" x="952500" y="5948363"/>
          <p14:tracePt t="488201" x="960438" y="5932488"/>
          <p14:tracePt t="488209" x="968375" y="5922963"/>
          <p14:tracePt t="488217" x="977900" y="5915025"/>
          <p14:tracePt t="488225" x="977900" y="5905500"/>
          <p14:tracePt t="488232" x="985838" y="5905500"/>
          <p14:tracePt t="488387" x="993775" y="5905500"/>
          <p14:tracePt t="488401" x="1003300" y="5905500"/>
          <p14:tracePt t="488409" x="1019175" y="5905500"/>
          <p14:tracePt t="488417" x="1044575" y="5905500"/>
          <p14:tracePt t="488425" x="1062038" y="5905500"/>
          <p14:tracePt t="488433" x="1087438" y="5915025"/>
          <p14:tracePt t="488441" x="1112838" y="5922963"/>
          <p14:tracePt t="488447" x="1130300" y="5932488"/>
          <p14:tracePt t="488455" x="1155700" y="5940425"/>
          <p14:tracePt t="488463" x="1181100" y="5957888"/>
          <p14:tracePt t="488471" x="1206500" y="5965825"/>
          <p14:tracePt t="488479" x="1231900" y="5983288"/>
          <p14:tracePt t="488487" x="1266825" y="5999163"/>
          <p14:tracePt t="488495" x="1282700" y="6016625"/>
          <p14:tracePt t="488501" x="1308100" y="6024563"/>
          <p14:tracePt t="488509" x="1325563" y="6034088"/>
          <p14:tracePt t="488517" x="1333500" y="6042025"/>
          <p14:tracePt t="488525" x="1333500" y="6049963"/>
          <p14:tracePt t="488541" x="1343025" y="6049963"/>
          <p14:tracePt t="488550" x="1343025" y="6059488"/>
          <p14:tracePt t="488555" x="1350963" y="6076950"/>
          <p14:tracePt t="488563" x="1360488" y="6076950"/>
          <p14:tracePt t="488571" x="1360488" y="6084888"/>
          <p14:tracePt t="488579" x="1368425" y="6110288"/>
          <p14:tracePt t="488587" x="1376363" y="6118225"/>
          <p14:tracePt t="488595" x="1385888" y="6143625"/>
          <p14:tracePt t="488603" x="1393825" y="6153150"/>
          <p14:tracePt t="488617" x="1393825" y="6161088"/>
          <p14:tracePt t="488633" x="1393825" y="6169025"/>
          <p14:tracePt t="488703" x="1393825" y="6178550"/>
          <p14:tracePt t="488711" x="1393825" y="6186488"/>
          <p14:tracePt t="488718" x="1385888" y="6203950"/>
          <p14:tracePt t="488725" x="1376363" y="6203950"/>
          <p14:tracePt t="488733" x="1376363" y="6211888"/>
          <p14:tracePt t="488741" x="1376363" y="6221413"/>
          <p14:tracePt t="488749" x="1368425" y="6221413"/>
          <p14:tracePt t="488757" x="1360488" y="6229350"/>
          <p14:tracePt t="488765" x="1350963" y="6229350"/>
          <p14:tracePt t="488779" x="1343025" y="6229350"/>
          <p14:tracePt t="488787" x="1333500" y="6229350"/>
          <p14:tracePt t="488879" x="1325563" y="6246813"/>
          <p14:tracePt t="488903" x="1325563" y="6254750"/>
          <p14:tracePt t="488911" x="1325563" y="6262688"/>
          <p14:tracePt t="489011" x="1317625" y="6262688"/>
          <p14:tracePt t="489211" x="1308100" y="6262688"/>
          <p14:tracePt t="496067" x="1317625" y="6262688"/>
          <p14:tracePt t="496105" x="1325563" y="6262688"/>
          <p14:tracePt t="496129" x="1333500" y="6262688"/>
          <p14:tracePt t="496151" x="1343025" y="6262688"/>
          <p14:tracePt t="497425" x="1350963" y="6262688"/>
          <p14:tracePt t="497433" x="1360488" y="6262688"/>
          <p14:tracePt t="497449" x="1368425" y="6262688"/>
          <p14:tracePt t="497457" x="1385888" y="6262688"/>
          <p14:tracePt t="497463" x="1401763" y="6262688"/>
          <p14:tracePt t="497471" x="1419225" y="6262688"/>
          <p14:tracePt t="497479" x="1427163" y="6262688"/>
          <p14:tracePt t="497495" x="1436688" y="6262688"/>
          <p14:tracePt t="497503" x="1444625" y="6262688"/>
          <p14:tracePt t="497511" x="1452563" y="6262688"/>
          <p14:tracePt t="497525" x="1462088" y="6262688"/>
          <p14:tracePt t="497533" x="1470025" y="6262688"/>
          <p14:tracePt t="497557" x="1477963" y="6262688"/>
          <p14:tracePt t="497587" x="1487488" y="6262688"/>
          <p14:tracePt t="497665" x="1495425" y="6262688"/>
          <p14:tracePt t="497673" x="1555750" y="6272213"/>
          <p14:tracePt t="497679" x="1631950" y="6280150"/>
          <p14:tracePt t="497687" x="1716088" y="6305550"/>
          <p14:tracePt t="497695" x="1819275" y="6313488"/>
          <p14:tracePt t="497703" x="1946275" y="6323013"/>
          <p14:tracePt t="497711" x="2073275" y="6323013"/>
          <p14:tracePt t="497719" x="2209800" y="6323013"/>
          <p14:tracePt t="497727" x="2354263" y="6323013"/>
          <p14:tracePt t="497733" x="2481263" y="6323013"/>
          <p14:tracePt t="497741" x="2608263" y="6313488"/>
          <p14:tracePt t="497749" x="2711450" y="6297613"/>
          <p14:tracePt t="497757" x="2795588" y="6280150"/>
          <p14:tracePt t="497765" x="2855913" y="6272213"/>
          <p14:tracePt t="497773" x="2889250" y="6262688"/>
          <p14:tracePt t="497782" x="2906713" y="6254750"/>
          <p14:tracePt t="497795" x="2914650" y="6246813"/>
          <p14:tracePt t="497803" x="2922588" y="6246813"/>
          <p14:tracePt t="497811" x="2949575" y="6237288"/>
          <p14:tracePt t="497819" x="2982913" y="6237288"/>
          <p14:tracePt t="497827" x="3025775" y="6229350"/>
          <p14:tracePt t="497835" x="3109913" y="6229350"/>
          <p14:tracePt t="497843" x="3211513" y="6221413"/>
          <p14:tracePt t="497850" x="3340100" y="6221413"/>
          <p14:tracePt t="497857" x="3475038" y="6203950"/>
          <p14:tracePt t="497865" x="3611563" y="6194425"/>
          <p14:tracePt t="497873" x="3748088" y="6186488"/>
          <p14:tracePt t="497882" x="3867150" y="6169025"/>
          <p14:tracePt t="497889" x="3935413" y="6161088"/>
          <p14:tracePt t="497895" x="3986213" y="6153150"/>
          <p14:tracePt t="497903" x="3994150" y="6153150"/>
          <p14:tracePt t="497911" x="4002088" y="6143625"/>
          <p14:tracePt t="498011" x="4011613" y="6143625"/>
          <p14:tracePt t="498019" x="4019550" y="6143625"/>
          <p14:tracePt t="498027" x="4027488" y="6143625"/>
          <p14:tracePt t="498035" x="4037013" y="6143625"/>
          <p14:tracePt t="498119" x="4044950" y="6143625"/>
          <p14:tracePt t="498135" x="4052888" y="6143625"/>
          <p14:tracePt t="498259" x="4052888" y="6153150"/>
          <p14:tracePt t="498275" x="4044950" y="6161088"/>
          <p14:tracePt t="498281" x="4044950" y="6169025"/>
          <p14:tracePt t="498297" x="4044950" y="6178550"/>
          <p14:tracePt t="498383" x="4044950" y="6186488"/>
          <p14:tracePt t="498389" x="4044950" y="6194425"/>
          <p14:tracePt t="498405" x="4052888" y="6203950"/>
          <p14:tracePt t="498483" x="4070350" y="6203950"/>
          <p14:tracePt t="498491" x="4079875" y="6211888"/>
          <p14:tracePt t="498505" x="4095750" y="6221413"/>
          <p14:tracePt t="498513" x="4105275" y="6221413"/>
          <p14:tracePt t="498521" x="4113213" y="6229350"/>
          <p14:tracePt t="498529" x="4121150" y="6229350"/>
          <p14:tracePt t="498537" x="4130675" y="6229350"/>
          <p14:tracePt t="498559" x="4138613" y="6229350"/>
          <p14:tracePt t="498567" x="4146550" y="6229350"/>
          <p14:tracePt t="498599" x="4156075" y="6229350"/>
          <p14:tracePt t="498699" x="4164013" y="6229350"/>
          <p14:tracePt t="498715" x="4171950" y="6229350"/>
          <p14:tracePt t="498737" x="4181475" y="6229350"/>
          <p14:tracePt t="498745" x="4189413" y="6229350"/>
          <p14:tracePt t="498753" x="4197350" y="6229350"/>
          <p14:tracePt t="498761" x="4214813" y="6229350"/>
          <p14:tracePt t="498769" x="4249738" y="6221413"/>
          <p14:tracePt t="498775" x="4283075" y="6221413"/>
          <p14:tracePt t="498783" x="4308475" y="6211888"/>
          <p14:tracePt t="498791" x="4368800" y="6211888"/>
          <p14:tracePt t="498800" x="4427538" y="6211888"/>
          <p14:tracePt t="498807" x="4503738" y="6203950"/>
          <p14:tracePt t="498816" x="4546600" y="6203950"/>
          <p14:tracePt t="498823" x="4605338" y="6203950"/>
          <p14:tracePt t="498832" x="4657725" y="6203950"/>
          <p14:tracePt t="498837" x="4716463" y="6203950"/>
          <p14:tracePt t="498845" x="4767263" y="6211888"/>
          <p14:tracePt t="498853" x="4810125" y="6211888"/>
          <p14:tracePt t="498861" x="4843463" y="6221413"/>
          <p14:tracePt t="498869" x="4868863" y="6229350"/>
          <p14:tracePt t="498877" x="4886325" y="6237288"/>
          <p14:tracePt t="498883" x="4903788" y="6237288"/>
          <p14:tracePt t="498891" x="4911725" y="6237288"/>
          <p14:tracePt t="498907" x="4919663" y="6237288"/>
          <p14:tracePt t="498923" x="4929188" y="6237288"/>
          <p14:tracePt t="498939" x="4937125" y="6237288"/>
          <p14:tracePt t="498945" x="4946650" y="6237288"/>
          <p14:tracePt t="498961" x="4954588" y="6237288"/>
          <p14:tracePt t="498977" x="4972050" y="6237288"/>
          <p14:tracePt t="498985" x="4979988" y="6237288"/>
          <p14:tracePt t="498991" x="5005388" y="6237288"/>
          <p14:tracePt t="498999" x="5030788" y="6237288"/>
          <p14:tracePt t="499007" x="5064125" y="6229350"/>
          <p14:tracePt t="499015" x="5099050" y="6211888"/>
          <p14:tracePt t="499023" x="5132388" y="6203950"/>
          <p14:tracePt t="499032" x="5149850" y="6194425"/>
          <p14:tracePt t="499039" x="5175250" y="6186488"/>
          <p14:tracePt t="499047" x="5192713" y="6178550"/>
          <p14:tracePt t="499053" x="5200650" y="6169025"/>
          <p14:tracePt t="499107" x="5208588" y="6169025"/>
          <p14:tracePt t="499123" x="5218113" y="6169025"/>
          <p14:tracePt t="499139" x="5226050" y="6161088"/>
          <p14:tracePt t="499147" x="5226050" y="6143625"/>
          <p14:tracePt t="499155" x="5235575" y="6127750"/>
          <p14:tracePt t="499161" x="5235575" y="6102350"/>
          <p14:tracePt t="499169" x="5235575" y="6076950"/>
          <p14:tracePt t="499177" x="5235575" y="6059488"/>
          <p14:tracePt t="499185" x="5235575" y="6034088"/>
          <p14:tracePt t="499193" x="5235575" y="6008688"/>
          <p14:tracePt t="499202" x="5235575" y="5999163"/>
          <p14:tracePt t="499209" x="5235575" y="5983288"/>
          <p14:tracePt t="499215" x="5235575" y="5973763"/>
          <p14:tracePt t="499301" x="5235575" y="5965825"/>
          <p14:tracePt t="499309" x="5235575" y="5957888"/>
          <p14:tracePt t="499317" x="5235575" y="5940425"/>
          <p14:tracePt t="499323" x="5208588" y="5915025"/>
          <p14:tracePt t="499332" x="5167313" y="5872163"/>
          <p14:tracePt t="499339" x="5132388" y="5846763"/>
          <p14:tracePt t="499347" x="5106988" y="5821363"/>
          <p14:tracePt t="499355" x="5081588" y="5803900"/>
          <p14:tracePt t="499363" x="5073650" y="5803900"/>
          <p14:tracePt t="499371" x="5056188" y="5795963"/>
          <p14:tracePt t="499377" x="5048250" y="5788025"/>
          <p14:tracePt t="499385" x="5048250" y="5778500"/>
          <p14:tracePt t="499393" x="5038725" y="5778500"/>
          <p14:tracePt t="499439" x="5030788" y="5770563"/>
          <p14:tracePt t="499455" x="5022850" y="5761038"/>
          <p14:tracePt t="499463" x="5005388" y="5753100"/>
          <p14:tracePt t="499471" x="4979988" y="5753100"/>
          <p14:tracePt t="499479" x="4937125" y="5735638"/>
          <p14:tracePt t="499486" x="4878388" y="5727700"/>
          <p14:tracePt t="499493" x="4818063" y="5719763"/>
          <p14:tracePt t="499501" x="4759325" y="5719763"/>
          <p14:tracePt t="499509" x="4699000" y="5719763"/>
          <p14:tracePt t="499517" x="4640263" y="5719763"/>
          <p14:tracePt t="499525" x="4614863" y="5727700"/>
          <p14:tracePt t="499533" x="4597400" y="5727700"/>
          <p14:tracePt t="499539" x="4589463" y="5727700"/>
          <p14:tracePt t="499547" x="4589463" y="5735638"/>
          <p14:tracePt t="499663" x="4579938" y="5735638"/>
          <p14:tracePt t="499671" x="4572000" y="5745163"/>
          <p14:tracePt t="499679" x="4554538" y="5753100"/>
          <p14:tracePt t="499688" x="4538663" y="5753100"/>
          <p14:tracePt t="499695" x="4521200" y="5761038"/>
          <p14:tracePt t="499703" x="4503738" y="5770563"/>
          <p14:tracePt t="499709" x="4478338" y="5778500"/>
          <p14:tracePt t="499717" x="4460875" y="5788025"/>
          <p14:tracePt t="499725" x="4452938" y="5788025"/>
          <p14:tracePt t="499733" x="4435475" y="5795963"/>
          <p14:tracePt t="499741" x="4419600" y="5803900"/>
          <p14:tracePt t="499750" x="4402138" y="5803900"/>
          <p14:tracePt t="499763" x="4394200" y="5803900"/>
          <p14:tracePt t="499771" x="4384675" y="5803900"/>
          <p14:tracePt t="499787" x="4376738" y="5803900"/>
          <p14:tracePt t="499795" x="4368800" y="5803900"/>
          <p14:tracePt t="499817" x="4359275" y="5803900"/>
          <p14:tracePt t="499825" x="4351338" y="5803900"/>
          <p14:tracePt t="499833" x="4341813" y="5803900"/>
          <p14:tracePt t="499849" x="4333875" y="5803900"/>
          <p14:tracePt t="499857" x="4316413" y="5813425"/>
          <p14:tracePt t="499865" x="4300538" y="5821363"/>
          <p14:tracePt t="499871" x="4283075" y="5829300"/>
          <p14:tracePt t="499879" x="4257675" y="5838825"/>
          <p14:tracePt t="499887" x="4249738" y="5846763"/>
          <p14:tracePt t="499895" x="4232275" y="5846763"/>
          <p14:tracePt t="499903" x="4214813" y="5854700"/>
          <p14:tracePt t="499911" x="4189413" y="5864225"/>
          <p14:tracePt t="499917" x="4189413" y="5872163"/>
          <p14:tracePt t="499925" x="4181475" y="5872163"/>
          <p14:tracePt t="499933" x="4171950" y="5872163"/>
          <p14:tracePt t="499949" x="4171950" y="5880100"/>
          <p14:tracePt t="499957" x="4164013" y="5880100"/>
          <p14:tracePt t="499979" x="4156075" y="5880100"/>
          <p14:tracePt t="500003" x="4146550" y="5880100"/>
          <p14:tracePt t="500011" x="4138613" y="5880100"/>
          <p14:tracePt t="500019" x="4130675" y="5880100"/>
          <p14:tracePt t="500049" x="4121150" y="5889625"/>
          <p14:tracePt t="500057" x="4113213" y="5897563"/>
          <p14:tracePt t="500065" x="4113213" y="5905500"/>
          <p14:tracePt t="500073" x="4105275" y="5905500"/>
          <p14:tracePt t="500082" x="4095750" y="5915025"/>
          <p14:tracePt t="500087" x="4087813" y="5922963"/>
          <p14:tracePt t="500103" x="4079875" y="5932488"/>
          <p14:tracePt t="500111" x="4070350" y="5940425"/>
          <p14:tracePt t="500127" x="4070350" y="5948363"/>
          <p14:tracePt t="500135" x="4062413" y="5965825"/>
          <p14:tracePt t="500150" x="4052888" y="5973763"/>
          <p14:tracePt t="500157" x="4052888" y="5983288"/>
          <p14:tracePt t="500165" x="4044950" y="5991225"/>
          <p14:tracePt t="500173" x="4044950" y="5999163"/>
          <p14:tracePt t="500182" x="4044950" y="6008688"/>
          <p14:tracePt t="500189" x="4044950" y="6016625"/>
          <p14:tracePt t="500203" x="4044950" y="6024563"/>
          <p14:tracePt t="500211" x="4044950" y="6034088"/>
          <p14:tracePt t="500227" x="4044950" y="6042025"/>
          <p14:tracePt t="500235" x="4037013" y="6049963"/>
          <p14:tracePt t="500243" x="4037013" y="6059488"/>
          <p14:tracePt t="500257" x="4037013" y="6067425"/>
          <p14:tracePt t="500265" x="4037013" y="6076950"/>
          <p14:tracePt t="500297" x="4037013" y="6084888"/>
          <p14:tracePt t="500303" x="4037013" y="6092825"/>
          <p14:tracePt t="500316" x="4044950" y="6092825"/>
          <p14:tracePt t="500319" x="4044950" y="6102350"/>
          <p14:tracePt t="500335" x="4052888" y="6102350"/>
          <p14:tracePt t="500343" x="4052888" y="6110288"/>
          <p14:tracePt t="500351" x="4070350" y="6127750"/>
          <p14:tracePt t="500357" x="4087813" y="6127750"/>
          <p14:tracePt t="500365" x="4095750" y="6135688"/>
          <p14:tracePt t="500373" x="4113213" y="6143625"/>
          <p14:tracePt t="500382" x="4138613" y="6153150"/>
          <p14:tracePt t="500389" x="4156075" y="6161088"/>
          <p14:tracePt t="500397" x="4171950" y="6169025"/>
          <p14:tracePt t="500405" x="4181475" y="6178550"/>
          <p14:tracePt t="500411" x="4197350" y="6178550"/>
          <p14:tracePt t="500419" x="4224338" y="6178550"/>
          <p14:tracePt t="500427" x="4249738" y="6186488"/>
          <p14:tracePt t="500435" x="4275138" y="6186488"/>
          <p14:tracePt t="500443" x="4291013" y="6194425"/>
          <p14:tracePt t="500451" x="4325938" y="6194425"/>
          <p14:tracePt t="500459" x="4351338" y="6194425"/>
          <p14:tracePt t="500465" x="4368800" y="6194425"/>
          <p14:tracePt t="500473" x="4394200" y="6194425"/>
          <p14:tracePt t="500482" x="4419600" y="6194425"/>
          <p14:tracePt t="500489" x="4435475" y="6194425"/>
          <p14:tracePt t="500497" x="4452938" y="6194425"/>
          <p14:tracePt t="500505" x="4470400" y="6194425"/>
          <p14:tracePt t="500513" x="4486275" y="6194425"/>
          <p14:tracePt t="500519" x="4513263" y="6194425"/>
          <p14:tracePt t="500527" x="4546600" y="6194425"/>
          <p14:tracePt t="500535" x="4564063" y="6194425"/>
          <p14:tracePt t="500543" x="4589463" y="6194425"/>
          <p14:tracePt t="500551" x="4614863" y="6194425"/>
          <p14:tracePt t="500559" x="4630738" y="6194425"/>
          <p14:tracePt t="500567" x="4648200" y="6194425"/>
          <p14:tracePt t="500573" x="4665663" y="6194425"/>
          <p14:tracePt t="500589" x="4673600" y="6194425"/>
          <p14:tracePt t="500605" x="4683125" y="6194425"/>
          <p14:tracePt t="500613" x="4691063" y="6194425"/>
          <p14:tracePt t="500627" x="4699000" y="6194425"/>
          <p14:tracePt t="500635" x="4716463" y="6194425"/>
          <p14:tracePt t="500643" x="4749800" y="6194425"/>
          <p14:tracePt t="500651" x="4775200" y="6194425"/>
          <p14:tracePt t="500659" x="4802188" y="6203950"/>
          <p14:tracePt t="500667" x="4810125" y="6203950"/>
          <p14:tracePt t="500675" x="4818063" y="6203950"/>
          <p14:tracePt t="500682" x="4827588" y="6203950"/>
          <p14:tracePt t="500697" x="4835525" y="6203950"/>
          <p14:tracePt t="500705" x="4843463" y="6203950"/>
          <p14:tracePt t="500729" x="4852988" y="6203950"/>
          <p14:tracePt t="500735" x="4860925" y="6203950"/>
          <p14:tracePt t="500743" x="4868863" y="6203950"/>
          <p14:tracePt t="500783" x="4878388" y="6203950"/>
          <p14:tracePt t="500789" x="4886325" y="6203950"/>
          <p14:tracePt t="500805" x="4903788" y="6203950"/>
          <p14:tracePt t="500813" x="4911725" y="6203950"/>
          <p14:tracePt t="500821" x="4919663" y="6203950"/>
          <p14:tracePt t="500829" x="4937125" y="6203950"/>
          <p14:tracePt t="500837" x="4954588" y="6203950"/>
          <p14:tracePt t="500845" x="4962525" y="6203950"/>
          <p14:tracePt t="500851" x="4972050" y="6203950"/>
          <p14:tracePt t="500859" x="4979988" y="6203950"/>
          <p14:tracePt t="500875" x="4987925" y="6203950"/>
          <p14:tracePt t="500891" x="4997450" y="6203950"/>
          <p14:tracePt t="500959" x="5005388" y="6203950"/>
          <p14:tracePt t="501029" x="5013325" y="6203950"/>
          <p14:tracePt t="501067" x="5022850" y="6203950"/>
          <p14:tracePt t="501075" x="5030788" y="6203950"/>
          <p14:tracePt t="501091" x="5038725" y="6203950"/>
          <p14:tracePt t="501593" x="5048250" y="6203950"/>
          <p14:tracePt t="501609" x="5056188" y="6203950"/>
          <p14:tracePt t="501615" x="5081588" y="6203950"/>
          <p14:tracePt t="501623" x="5106988" y="6211888"/>
          <p14:tracePt t="501631" x="5141913" y="6221413"/>
          <p14:tracePt t="501639" x="5175250" y="6229350"/>
          <p14:tracePt t="501647" x="5200650" y="6237288"/>
          <p14:tracePt t="501655" x="5235575" y="6246813"/>
          <p14:tracePt t="501663" x="5268913" y="6254750"/>
          <p14:tracePt t="501669" x="5294313" y="6262688"/>
          <p14:tracePt t="501677" x="5319713" y="6262688"/>
          <p14:tracePt t="501693" x="5327650" y="6272213"/>
          <p14:tracePt t="501701" x="5337175" y="6272213"/>
          <p14:tracePt t="501717" x="5345113" y="6272213"/>
          <p14:tracePt t="501732" x="5353050" y="6272213"/>
          <p14:tracePt t="501747" x="5362575" y="6272213"/>
          <p14:tracePt t="501793" x="5395913" y="6272213"/>
          <p14:tracePt t="501801" x="5413375" y="6272213"/>
          <p14:tracePt t="501809" x="5430838" y="6262688"/>
          <p14:tracePt t="501817" x="5446713" y="6254750"/>
          <p14:tracePt t="501832" x="5456238" y="6254750"/>
          <p14:tracePt t="501839" x="5464175" y="6254750"/>
          <p14:tracePt t="501847" x="5472113" y="6254750"/>
          <p14:tracePt t="501933" x="5481638" y="6246813"/>
          <p14:tracePt t="501939" x="5489575" y="6246813"/>
          <p14:tracePt t="501947" x="5497513" y="6237288"/>
          <p14:tracePt t="501955" x="5507038" y="6237288"/>
          <p14:tracePt t="501963" x="5514975" y="6229350"/>
          <p14:tracePt t="501987" x="5524500" y="6221413"/>
          <p14:tracePt t="502001" x="5532438" y="6221413"/>
          <p14:tracePt t="502025" x="5532438" y="6211888"/>
          <p14:tracePt t="502033" x="5540375" y="6203950"/>
          <p14:tracePt t="502041" x="5549900" y="6203950"/>
          <p14:tracePt t="502055" x="5557838" y="6203950"/>
          <p14:tracePt t="503754" x="0" y="0"/>
        </p14:tracePtLst>
        <p14:tracePtLst>
          <p14:tracePt t="510540" x="1801813" y="5056188"/>
          <p14:tracePt t="512931" x="1793875" y="5056188"/>
          <p14:tracePt t="512939" x="1784350" y="5056188"/>
          <p14:tracePt t="512955" x="1784350" y="5064125"/>
          <p14:tracePt t="512963" x="1784350" y="5073650"/>
          <p14:tracePt t="512971" x="1776413" y="5081588"/>
          <p14:tracePt t="512985" x="1776413" y="5091113"/>
          <p14:tracePt t="512993" x="1766888" y="5099050"/>
          <p14:tracePt t="513009" x="1766888" y="5116513"/>
          <p14:tracePt t="513017" x="1766888" y="5124450"/>
          <p14:tracePt t="513025" x="1758950" y="5124450"/>
          <p14:tracePt t="513033" x="1758950" y="5132388"/>
          <p14:tracePt t="513039" x="1758950" y="5149850"/>
          <p14:tracePt t="513047" x="1751013" y="5157788"/>
          <p14:tracePt t="513055" x="1733550" y="5175250"/>
          <p14:tracePt t="513071" x="1725613" y="5183188"/>
          <p14:tracePt t="513079" x="1716088" y="5192713"/>
          <p14:tracePt t="513087" x="1708150" y="5200650"/>
          <p14:tracePt t="513101" x="1700213" y="5208588"/>
          <p14:tracePt t="513109" x="1690688" y="5218113"/>
          <p14:tracePt t="513125" x="1682750" y="5226050"/>
          <p14:tracePt t="513133" x="1674813" y="5235575"/>
          <p14:tracePt t="513139" x="1665288" y="5243513"/>
          <p14:tracePt t="513155" x="1665288" y="5251450"/>
          <p14:tracePt t="513163" x="1665288" y="5260975"/>
          <p14:tracePt t="513171" x="1657350" y="5260975"/>
          <p14:tracePt t="513179" x="1657350" y="5268913"/>
          <p14:tracePt t="513187" x="1649413" y="5276850"/>
          <p14:tracePt t="513195" x="1649413" y="5286375"/>
          <p14:tracePt t="513341" x="1649413" y="5294313"/>
          <p14:tracePt t="513673" x="1657350" y="5294313"/>
          <p14:tracePt t="513681" x="1657350" y="5286375"/>
          <p14:tracePt t="513689" x="1657350" y="5276850"/>
          <p14:tracePt t="513695" x="1657350" y="5268913"/>
          <p14:tracePt t="513711" x="1657350" y="5260975"/>
          <p14:tracePt t="513719" x="1657350" y="5251450"/>
          <p14:tracePt t="513727" x="1657350" y="5243513"/>
          <p14:tracePt t="513735" x="1649413" y="5235575"/>
          <p14:tracePt t="513743" x="1639888" y="5218113"/>
          <p14:tracePt t="513750" x="1639888" y="5208588"/>
          <p14:tracePt t="513759" x="1631950" y="5200650"/>
          <p14:tracePt t="513765" x="1631950" y="5192713"/>
          <p14:tracePt t="513811" x="1622425" y="5192713"/>
          <p14:tracePt t="513967" x="1631950" y="5192713"/>
          <p14:tracePt t="514045" x="1639888" y="5192713"/>
          <p14:tracePt t="514059" x="1649413" y="5192713"/>
          <p14:tracePt t="514075" x="1657350" y="5192713"/>
          <p14:tracePt t="514091" x="1665288" y="5192713"/>
          <p14:tracePt t="514105" x="1674813" y="5183188"/>
          <p14:tracePt t="514113" x="1674813" y="5175250"/>
          <p14:tracePt t="514159" x="1674813" y="5167313"/>
          <p14:tracePt t="515149" x="1682750" y="5167313"/>
          <p14:tracePt t="515163" x="1690688" y="5167313"/>
          <p14:tracePt t="515347" x="1700213" y="5167313"/>
          <p14:tracePt t="515363" x="1708150" y="5167313"/>
          <p14:tracePt t="519255" x="1708150" y="5175250"/>
          <p14:tracePt t="519261" x="1708150" y="5183188"/>
          <p14:tracePt t="519277" x="1708150" y="5192713"/>
          <p14:tracePt t="519293" x="1708150" y="5200650"/>
          <p14:tracePt t="519315" x="1700213" y="5208588"/>
          <p14:tracePt t="519339" x="1700213" y="5218113"/>
          <p14:tracePt t="519361" x="1700213" y="5226050"/>
          <p14:tracePt t="519377" x="1700213" y="5235575"/>
          <p14:tracePt t="519387" x="1690688" y="5243513"/>
          <p14:tracePt t="519409" x="1682750" y="5251450"/>
          <p14:tracePt t="519417" x="1682750" y="5260975"/>
          <p14:tracePt t="519431" x="1682750" y="5268913"/>
          <p14:tracePt t="519447" x="1674813" y="5276850"/>
          <p14:tracePt t="519455" x="1665288" y="5286375"/>
          <p14:tracePt t="519463" x="1657350" y="5286375"/>
          <p14:tracePt t="519469" x="1657350" y="5302250"/>
          <p14:tracePt t="519477" x="1649413" y="5311775"/>
          <p14:tracePt t="519493" x="1649413" y="5319713"/>
          <p14:tracePt t="519501" x="1639888" y="5327650"/>
          <p14:tracePt t="519509" x="1639888" y="5337175"/>
          <p14:tracePt t="519525" x="1639888" y="5345113"/>
          <p14:tracePt t="519531" x="1639888" y="5353050"/>
          <p14:tracePt t="519539" x="1631950" y="5353050"/>
          <p14:tracePt t="519548" x="1622425" y="5370513"/>
          <p14:tracePt t="519555" x="1614488" y="5380038"/>
          <p14:tracePt t="519579" x="1614488" y="5387975"/>
          <p14:tracePt t="519871" x="1614488" y="5395913"/>
          <p14:tracePt t="519879" x="1614488" y="5405438"/>
          <p14:tracePt t="519895" x="1614488" y="5413375"/>
          <p14:tracePt t="519903" x="1614488" y="5421313"/>
          <p14:tracePt t="519925" x="1614488" y="5430838"/>
          <p14:tracePt t="520035" x="1614488" y="5438775"/>
          <p14:tracePt t="520057" x="1606550" y="5464175"/>
          <p14:tracePt t="520065" x="1606550" y="5472113"/>
          <p14:tracePt t="520079" x="1606550" y="5481638"/>
          <p14:tracePt t="520089" x="1597025" y="5489575"/>
          <p14:tracePt t="520133" x="1589088" y="5497513"/>
          <p14:tracePt t="520141" x="1589088" y="5507038"/>
          <p14:tracePt t="520157" x="1589088" y="5514975"/>
          <p14:tracePt t="520173" x="1589088" y="5524500"/>
          <p14:tracePt t="520181" x="1581150" y="5532438"/>
          <p14:tracePt t="520195" x="1581150" y="5540375"/>
          <p14:tracePt t="520203" x="1571625" y="5540375"/>
          <p14:tracePt t="520211" x="1571625" y="5549900"/>
          <p14:tracePt t="520219" x="1571625" y="5557838"/>
          <p14:tracePt t="520235" x="1563688" y="5565775"/>
          <p14:tracePt t="520241" x="1555750" y="5575300"/>
          <p14:tracePt t="520250" x="1546225" y="5575300"/>
          <p14:tracePt t="520257" x="1546225" y="5583238"/>
          <p14:tracePt t="520265" x="1538288" y="5600700"/>
          <p14:tracePt t="520273" x="1530350" y="5608638"/>
          <p14:tracePt t="520282" x="1520825" y="5616575"/>
          <p14:tracePt t="520293" x="1520825" y="5641975"/>
          <p14:tracePt t="520305" x="1504950" y="5676900"/>
          <p14:tracePt t="520311" x="1495425" y="5694363"/>
          <p14:tracePt t="520319" x="1487488" y="5710238"/>
          <p14:tracePt t="520327" x="1477963" y="5727700"/>
          <p14:tracePt t="520335" x="1470025" y="5727700"/>
          <p14:tracePt t="520343" x="1462088" y="5735638"/>
          <p14:tracePt t="520350" x="1462088" y="5745163"/>
          <p14:tracePt t="520357" x="1452563" y="5753100"/>
          <p14:tracePt t="520373" x="1444625" y="5753100"/>
          <p14:tracePt t="520389" x="1444625" y="5761038"/>
          <p14:tracePt t="520398" x="1436688" y="5761038"/>
          <p14:tracePt t="520405" x="1436688" y="5770563"/>
          <p14:tracePt t="520411" x="1427163" y="5770563"/>
          <p14:tracePt t="520419" x="1419225" y="5778500"/>
          <p14:tracePt t="520427" x="1419225" y="5788025"/>
          <p14:tracePt t="520435" x="1411288" y="5795963"/>
          <p14:tracePt t="520443" x="1401763" y="5803900"/>
          <p14:tracePt t="520452" x="1401763" y="5813425"/>
          <p14:tracePt t="520457" x="1393825" y="5821363"/>
          <p14:tracePt t="520465" x="1385888" y="5846763"/>
          <p14:tracePt t="520473" x="1376363" y="5864225"/>
          <p14:tracePt t="520482" x="1368425" y="5880100"/>
          <p14:tracePt t="520489" x="1360488" y="5889625"/>
          <p14:tracePt t="520498" x="1350963" y="5915025"/>
          <p14:tracePt t="520505" x="1350963" y="5922963"/>
          <p14:tracePt t="520511" x="1343025" y="5922963"/>
          <p14:tracePt t="520519" x="1343025" y="5932488"/>
          <p14:tracePt t="520527" x="1333500" y="5948363"/>
          <p14:tracePt t="520543" x="1333500" y="5957888"/>
          <p14:tracePt t="520551" x="1333500" y="5965825"/>
          <p14:tracePt t="520559" x="1333500" y="5973763"/>
          <p14:tracePt t="520589" x="1333500" y="5983288"/>
          <p14:tracePt t="520605" x="1333500" y="5991225"/>
          <p14:tracePt t="520621" x="1325563" y="5999163"/>
          <p14:tracePt t="520627" x="1325563" y="6008688"/>
          <p14:tracePt t="520635" x="1325563" y="6016625"/>
          <p14:tracePt t="520643" x="1317625" y="6024563"/>
          <p14:tracePt t="520651" x="1317625" y="6034088"/>
          <p14:tracePt t="520668" x="1317625" y="6042025"/>
          <p14:tracePt t="520675" x="1308100" y="6042025"/>
          <p14:tracePt t="520783" x="1300163" y="6059488"/>
          <p14:tracePt t="520789" x="1300163" y="6067425"/>
          <p14:tracePt t="520797" x="1300163" y="6076950"/>
          <p14:tracePt t="520805" x="1300163" y="6084888"/>
          <p14:tracePt t="520813" x="1292225" y="6092825"/>
          <p14:tracePt t="520851" x="1282700" y="6092825"/>
          <p14:tracePt t="520875" x="1282700" y="6102350"/>
          <p14:tracePt t="520953" x="1282700" y="6110288"/>
          <p14:tracePt t="520975" x="1282700" y="6118225"/>
          <p14:tracePt t="521083" x="1282700" y="6127750"/>
          <p14:tracePt t="521099" x="1282700" y="6135688"/>
          <p14:tracePt t="523893" x="1292225" y="6135688"/>
          <p14:tracePt t="523901" x="1317625" y="6135688"/>
          <p14:tracePt t="523909" x="1325563" y="6135688"/>
          <p14:tracePt t="523918" x="1333500" y="6135688"/>
          <p14:tracePt t="523923" x="1343025" y="6127750"/>
          <p14:tracePt t="523931" x="1350963" y="6127750"/>
          <p14:tracePt t="523948" x="1360488" y="6127750"/>
          <p14:tracePt t="523955" x="1368425" y="6127750"/>
          <p14:tracePt t="523963" x="1368425" y="6118225"/>
          <p14:tracePt t="523971" x="1376363" y="6118225"/>
          <p14:tracePt t="523977" x="1401763" y="6110288"/>
          <p14:tracePt t="523985" x="1427163" y="6110288"/>
          <p14:tracePt t="523993" x="1462088" y="6102350"/>
          <p14:tracePt t="524001" x="1520825" y="6092825"/>
          <p14:tracePt t="524009" x="1571625" y="6084888"/>
          <p14:tracePt t="524017" x="1614488" y="6067425"/>
          <p14:tracePt t="524025" x="1682750" y="6034088"/>
          <p14:tracePt t="524031" x="1741488" y="6008688"/>
          <p14:tracePt t="524039" x="1801813" y="5973763"/>
          <p14:tracePt t="524048" x="1844675" y="5948363"/>
          <p14:tracePt t="524055" x="1878013" y="5915025"/>
          <p14:tracePt t="524063" x="1903413" y="5897563"/>
          <p14:tracePt t="524071" x="1928813" y="5880100"/>
          <p14:tracePt t="524079" x="1954213" y="5854700"/>
          <p14:tracePt t="524085" x="1979613" y="5813425"/>
          <p14:tracePt t="524093" x="2005013" y="5788025"/>
          <p14:tracePt t="524101" x="2030413" y="5770563"/>
          <p14:tracePt t="524109" x="2047875" y="5753100"/>
          <p14:tracePt t="524117" x="2065338" y="5735638"/>
          <p14:tracePt t="524125" x="2082800" y="5710238"/>
          <p14:tracePt t="524133" x="2090738" y="5684838"/>
          <p14:tracePt t="524141" x="2098675" y="5668963"/>
          <p14:tracePt t="524148" x="2116138" y="5641975"/>
          <p14:tracePt t="524155" x="2124075" y="5608638"/>
          <p14:tracePt t="524163" x="2141538" y="5575300"/>
          <p14:tracePt t="524171" x="2149475" y="5524500"/>
          <p14:tracePt t="524179" x="2159000" y="5497513"/>
          <p14:tracePt t="524187" x="2159000" y="5438775"/>
          <p14:tracePt t="524195" x="2159000" y="5395913"/>
          <p14:tracePt t="524201" x="2159000" y="5370513"/>
          <p14:tracePt t="524209" x="2159000" y="5337175"/>
          <p14:tracePt t="524217" x="2159000" y="5302250"/>
          <p14:tracePt t="524225" x="2159000" y="5276850"/>
          <p14:tracePt t="524233" x="2149475" y="5251450"/>
          <p14:tracePt t="524241" x="2149475" y="5235575"/>
          <p14:tracePt t="524255" x="2149475" y="5226050"/>
          <p14:tracePt t="524263" x="2149475" y="5218113"/>
          <p14:tracePt t="524317" x="2149475" y="5208588"/>
          <p14:tracePt t="524325" x="2149475" y="5183188"/>
          <p14:tracePt t="524333" x="2149475" y="5167313"/>
          <p14:tracePt t="524341" x="2141538" y="5141913"/>
          <p14:tracePt t="524349" x="2133600" y="5141913"/>
          <p14:tracePt t="524357" x="2133600" y="5132388"/>
          <p14:tracePt t="524363" x="2133600" y="5124450"/>
          <p14:tracePt t="524557" x="2116138" y="5124450"/>
          <p14:tracePt t="524565" x="2108200" y="5124450"/>
          <p14:tracePt t="524579" x="2098675" y="5124450"/>
          <p14:tracePt t="524587" x="2090738" y="5124450"/>
          <p14:tracePt t="524595" x="2082800" y="5124450"/>
          <p14:tracePt t="524611" x="2073275" y="5132388"/>
          <p14:tracePt t="524627" x="2065338" y="5132388"/>
          <p14:tracePt t="524641" x="2065338" y="5141913"/>
          <p14:tracePt t="524789" x="2055813" y="5141913"/>
          <p14:tracePt t="524803" x="2055813" y="5149850"/>
          <p14:tracePt t="525723" x="2055813" y="5157788"/>
          <p14:tracePt t="525731" x="2055813" y="5183188"/>
          <p14:tracePt t="525737" x="2047875" y="5208588"/>
          <p14:tracePt t="525745" x="2047875" y="5226050"/>
          <p14:tracePt t="525753" x="2039938" y="5243513"/>
          <p14:tracePt t="525761" x="2030413" y="5268913"/>
          <p14:tracePt t="525769" x="2022475" y="5294313"/>
          <p14:tracePt t="525777" x="2014538" y="5311775"/>
          <p14:tracePt t="525785" x="2014538" y="5319713"/>
          <p14:tracePt t="525791" x="2005013" y="5327650"/>
          <p14:tracePt t="525799" x="2005013" y="5337175"/>
          <p14:tracePt t="525815" x="1997075" y="5337175"/>
          <p14:tracePt t="525831" x="1997075" y="5345113"/>
          <p14:tracePt t="525923" x="1979613" y="5362575"/>
          <p14:tracePt t="525931" x="1971675" y="5370513"/>
          <p14:tracePt t="525939" x="1963738" y="5380038"/>
          <p14:tracePt t="525947" x="1963738" y="5387975"/>
          <p14:tracePt t="525953" x="1954213" y="5387975"/>
          <p14:tracePt t="525961" x="1946275" y="5395913"/>
          <p14:tracePt t="525969" x="1938338" y="5405438"/>
          <p14:tracePt t="525985" x="1928813" y="5413375"/>
          <p14:tracePt t="525993" x="1920875" y="5413375"/>
          <p14:tracePt t="526009" x="1911350" y="5413375"/>
          <p14:tracePt t="526425" x="1911350" y="5421313"/>
          <p14:tracePt t="526433" x="1911350" y="5430838"/>
          <p14:tracePt t="526447" x="1903413" y="5438775"/>
          <p14:tracePt t="526455" x="1903413" y="5446713"/>
          <p14:tracePt t="526463" x="1895475" y="5456238"/>
          <p14:tracePt t="526479" x="1895475" y="5464175"/>
          <p14:tracePt t="526487" x="1895475" y="5472113"/>
          <p14:tracePt t="526503" x="1885950" y="5481638"/>
          <p14:tracePt t="526509" x="1885950" y="5489575"/>
          <p14:tracePt t="526517" x="1878013" y="5497513"/>
          <p14:tracePt t="526533" x="1878013" y="5507038"/>
          <p14:tracePt t="526541" x="1878013" y="5514975"/>
          <p14:tracePt t="526563" x="1878013" y="5524500"/>
          <p14:tracePt t="526571" x="1878013" y="5532438"/>
          <p14:tracePt t="526579" x="1870075" y="5540375"/>
          <p14:tracePt t="526595" x="1860550" y="5557838"/>
          <p14:tracePt t="526603" x="1860550" y="5565775"/>
          <p14:tracePt t="526611" x="1860550" y="5583238"/>
          <p14:tracePt t="526617" x="1860550" y="5608638"/>
          <p14:tracePt t="526633" x="1852613" y="5616575"/>
          <p14:tracePt t="526641" x="1852613" y="5634038"/>
          <p14:tracePt t="526657" x="1852613" y="5641975"/>
          <p14:tracePt t="526665" x="1852613" y="5651500"/>
          <p14:tracePt t="526679" x="1852613" y="5659438"/>
          <p14:tracePt t="526687" x="1852613" y="5676900"/>
          <p14:tracePt t="526703" x="1852613" y="5694363"/>
          <p14:tracePt t="526711" x="1852613" y="5702300"/>
          <p14:tracePt t="526725" x="1852613" y="5710238"/>
          <p14:tracePt t="526733" x="1852613" y="5719763"/>
          <p14:tracePt t="526757" x="1852613" y="5727700"/>
          <p14:tracePt t="526765" x="1844675" y="5735638"/>
          <p14:tracePt t="526773" x="1844675" y="5745163"/>
          <p14:tracePt t="526795" x="1835150" y="5753100"/>
          <p14:tracePt t="526803" x="1835150" y="5761038"/>
          <p14:tracePt t="526819" x="1827213" y="5778500"/>
          <p14:tracePt t="526827" x="1819275" y="5788025"/>
          <p14:tracePt t="526833" x="1809750" y="5795963"/>
          <p14:tracePt t="526841" x="1809750" y="5803900"/>
          <p14:tracePt t="526849" x="1793875" y="5813425"/>
          <p14:tracePt t="526857" x="1784350" y="5813425"/>
          <p14:tracePt t="526865" x="1784350" y="5821363"/>
          <p14:tracePt t="526873" x="1776413" y="5829300"/>
          <p14:tracePt t="526881" x="1766888" y="5838825"/>
          <p14:tracePt t="526887" x="1758950" y="5838825"/>
          <p14:tracePt t="526895" x="1758950" y="5846763"/>
          <p14:tracePt t="526903" x="1751013" y="5854700"/>
          <p14:tracePt t="526911" x="1741488" y="5854700"/>
          <p14:tracePt t="526919" x="1741488" y="5864225"/>
          <p14:tracePt t="526927" x="1733550" y="5872163"/>
          <p14:tracePt t="526935" x="1725613" y="5880100"/>
          <p14:tracePt t="526943" x="1716088" y="5880100"/>
          <p14:tracePt t="526949" x="1708150" y="5889625"/>
          <p14:tracePt t="526957" x="1700213" y="5897563"/>
          <p14:tracePt t="526965" x="1690688" y="5905500"/>
          <p14:tracePt t="526981" x="1682750" y="5915025"/>
          <p14:tracePt t="526989" x="1674813" y="5922963"/>
          <p14:tracePt t="527003" x="1665288" y="5932488"/>
          <p14:tracePt t="527011" x="1657350" y="5948363"/>
          <p14:tracePt t="527019" x="1649413" y="5948363"/>
          <p14:tracePt t="527027" x="1649413" y="5957888"/>
          <p14:tracePt t="527035" x="1639888" y="5965825"/>
          <p14:tracePt t="527049" x="1631950" y="5973763"/>
          <p14:tracePt t="527057" x="1631950" y="5983288"/>
          <p14:tracePt t="527065" x="1622425" y="5991225"/>
          <p14:tracePt t="527081" x="1614488" y="5999163"/>
          <p14:tracePt t="527089" x="1606550" y="6008688"/>
          <p14:tracePt t="527103" x="1606550" y="6024563"/>
          <p14:tracePt t="527111" x="1606550" y="6042025"/>
          <p14:tracePt t="527127" x="1606550" y="6049963"/>
          <p14:tracePt t="527135" x="1606550" y="6067425"/>
          <p14:tracePt t="527151" x="1606550" y="6076950"/>
          <p14:tracePt t="527159" x="1606550" y="6084888"/>
          <p14:tracePt t="527197" x="1606550" y="6092825"/>
          <p14:tracePt t="527251" x="1606550" y="6102350"/>
          <p14:tracePt t="527289" x="1606550" y="6118225"/>
          <p14:tracePt t="527297" x="1606550" y="6127750"/>
          <p14:tracePt t="527305" x="1614488" y="6127750"/>
          <p14:tracePt t="527313" x="1614488" y="6135688"/>
          <p14:tracePt t="527331" x="1614488" y="6143625"/>
          <p14:tracePt t="527343" x="1614488" y="6153150"/>
          <p14:tracePt t="528123" x="1622425" y="6153150"/>
          <p14:tracePt t="528139" x="1649413" y="6153150"/>
          <p14:tracePt t="528147" x="1665288" y="6153150"/>
          <p14:tracePt t="528153" x="1700213" y="6153150"/>
          <p14:tracePt t="528161" x="1725613" y="6143625"/>
          <p14:tracePt t="528169" x="1758950" y="6143625"/>
          <p14:tracePt t="528177" x="1776413" y="6143625"/>
          <p14:tracePt t="528185" x="1809750" y="6135688"/>
          <p14:tracePt t="528193" x="1835150" y="6127750"/>
          <p14:tracePt t="528201" x="1852613" y="6118225"/>
          <p14:tracePt t="528207" x="1860550" y="6102350"/>
          <p14:tracePt t="528215" x="1885950" y="6092825"/>
          <p14:tracePt t="528223" x="1911350" y="6084888"/>
          <p14:tracePt t="528231" x="1938338" y="6067425"/>
          <p14:tracePt t="528239" x="1963738" y="6049963"/>
          <p14:tracePt t="528248" x="1971675" y="6049963"/>
          <p14:tracePt t="528255" x="1997075" y="6024563"/>
          <p14:tracePt t="528261" x="2022475" y="5999163"/>
          <p14:tracePt t="528269" x="2039938" y="5983288"/>
          <p14:tracePt t="528277" x="2055813" y="5965825"/>
          <p14:tracePt t="528285" x="2065338" y="5948363"/>
          <p14:tracePt t="528293" x="2065338" y="5932488"/>
          <p14:tracePt t="528301" x="2073275" y="5915025"/>
          <p14:tracePt t="528309" x="2082800" y="5905500"/>
          <p14:tracePt t="528331" x="2090738" y="5889625"/>
          <p14:tracePt t="528347" x="2098675" y="5880100"/>
          <p14:tracePt t="528363" x="2108200" y="5872163"/>
          <p14:tracePt t="528369" x="2108200" y="5864225"/>
          <p14:tracePt t="528377" x="2116138" y="5864225"/>
          <p14:tracePt t="528385" x="2124075" y="5846763"/>
          <p14:tracePt t="528393" x="2133600" y="5821363"/>
          <p14:tracePt t="528401" x="2141538" y="5803900"/>
          <p14:tracePt t="528409" x="2149475" y="5770563"/>
          <p14:tracePt t="528417" x="2159000" y="5745163"/>
          <p14:tracePt t="528423" x="2159000" y="5710238"/>
          <p14:tracePt t="528431" x="2159000" y="5684838"/>
          <p14:tracePt t="528439" x="2159000" y="5651500"/>
          <p14:tracePt t="528448" x="2149475" y="5616575"/>
          <p14:tracePt t="528455" x="2141538" y="5591175"/>
          <p14:tracePt t="528463" x="2141538" y="5565775"/>
          <p14:tracePt t="528471" x="2133600" y="5557838"/>
          <p14:tracePt t="528477" x="2133600" y="5540375"/>
          <p14:tracePt t="528485" x="2133600" y="5514975"/>
          <p14:tracePt t="528493" x="2133600" y="5497513"/>
          <p14:tracePt t="528501" x="2133600" y="5481638"/>
          <p14:tracePt t="528509" x="2133600" y="5472113"/>
          <p14:tracePt t="528517" x="2133600" y="5456238"/>
          <p14:tracePt t="528525" x="2133600" y="5430838"/>
          <p14:tracePt t="528533" x="2133600" y="5421313"/>
          <p14:tracePt t="528539" x="2133600" y="5405438"/>
          <p14:tracePt t="528548" x="2133600" y="5380038"/>
          <p14:tracePt t="528555" x="2124075" y="5370513"/>
          <p14:tracePt t="528563" x="2124075" y="5353050"/>
          <p14:tracePt t="528571" x="2116138" y="5337175"/>
          <p14:tracePt t="528579" x="2108200" y="5319713"/>
          <p14:tracePt t="528585" x="2108200" y="5302250"/>
          <p14:tracePt t="528593" x="2098675" y="5286375"/>
          <p14:tracePt t="528601" x="2090738" y="5276850"/>
          <p14:tracePt t="528609" x="2082800" y="5260975"/>
          <p14:tracePt t="528617" x="2065338" y="5243513"/>
          <p14:tracePt t="528625" x="2039938" y="5218113"/>
          <p14:tracePt t="528633" x="2022475" y="5192713"/>
          <p14:tracePt t="528641" x="2022475" y="5183188"/>
          <p14:tracePt t="528648" x="2005013" y="5157788"/>
          <p14:tracePt t="528655" x="1997075" y="5132388"/>
          <p14:tracePt t="528663" x="1979613" y="5106988"/>
          <p14:tracePt t="528671" x="1971675" y="5099050"/>
          <p14:tracePt t="528679" x="1963738" y="5081588"/>
          <p14:tracePt t="528687" x="1963738" y="5073650"/>
          <p14:tracePt t="528725" x="1963738" y="5064125"/>
          <p14:tracePt t="528741" x="1963738" y="5056188"/>
          <p14:tracePt t="528749" x="1954213" y="5048250"/>
          <p14:tracePt t="529319" x="1946275" y="5048250"/>
          <p14:tracePt t="529335" x="1938338" y="5048250"/>
          <p14:tracePt t="529351" x="1938338" y="5056188"/>
          <p14:tracePt t="529367" x="1938338" y="5064125"/>
          <p14:tracePt t="529373" x="1928813" y="5064125"/>
          <p14:tracePt t="529381" x="1920875" y="5091113"/>
          <p14:tracePt t="529389" x="1920875" y="5099050"/>
          <p14:tracePt t="529398" x="1911350" y="5106988"/>
          <p14:tracePt t="529405" x="1911350" y="5124450"/>
          <p14:tracePt t="529419" x="1911350" y="5132388"/>
          <p14:tracePt t="529427" x="1911350" y="5141913"/>
          <p14:tracePt t="529459" x="1911350" y="5149850"/>
          <p14:tracePt t="529465" x="1903413" y="5149850"/>
          <p14:tracePt t="529535" x="1903413" y="5157788"/>
          <p14:tracePt t="534623" x="1895475" y="5157788"/>
          <p14:tracePt t="534631" x="1885950" y="5183188"/>
          <p14:tracePt t="534637" x="1885950" y="5192713"/>
          <p14:tracePt t="534661" x="1878013" y="5200650"/>
          <p14:tracePt t="534669" x="1878013" y="5208588"/>
          <p14:tracePt t="534707" x="1870075" y="5218113"/>
          <p14:tracePt t="534715" x="1870075" y="5226050"/>
          <p14:tracePt t="534731" x="1870075" y="5235575"/>
          <p14:tracePt t="534747" x="1860550" y="5235575"/>
          <p14:tracePt t="535039" x="1852613" y="5243513"/>
          <p14:tracePt t="535047" x="1852613" y="5251450"/>
          <p14:tracePt t="535055" x="1844675" y="5251450"/>
          <p14:tracePt t="535063" x="1835150" y="5260975"/>
          <p14:tracePt t="535071" x="1827213" y="5268913"/>
          <p14:tracePt t="535077" x="1827213" y="5276850"/>
          <p14:tracePt t="535085" x="1819275" y="5276850"/>
          <p14:tracePt t="535093" x="1809750" y="5286375"/>
          <p14:tracePt t="535101" x="1809750" y="5294313"/>
          <p14:tracePt t="535109" x="1801813" y="5294313"/>
          <p14:tracePt t="535117" x="1793875" y="5302250"/>
          <p14:tracePt t="535125" x="1784350" y="5319713"/>
          <p14:tracePt t="535139" x="1784350" y="5327650"/>
          <p14:tracePt t="535148" x="1784350" y="5345113"/>
          <p14:tracePt t="535155" x="1776413" y="5353050"/>
          <p14:tracePt t="535163" x="1776413" y="5362575"/>
          <p14:tracePt t="535171" x="1776413" y="5370513"/>
          <p14:tracePt t="535179" x="1766888" y="5380038"/>
          <p14:tracePt t="535185" x="1758950" y="5387975"/>
          <p14:tracePt t="535193" x="1758950" y="5395913"/>
          <p14:tracePt t="535225" x="1758950" y="5405438"/>
          <p14:tracePt t="535293" x="1758950" y="5413375"/>
          <p14:tracePt t="535309" x="1751013" y="5421313"/>
          <p14:tracePt t="535317" x="1751013" y="5438775"/>
          <p14:tracePt t="535325" x="1751013" y="5446713"/>
          <p14:tracePt t="535333" x="1741488" y="5446713"/>
          <p14:tracePt t="535341" x="1741488" y="5456238"/>
          <p14:tracePt t="535349" x="1741488" y="5464175"/>
          <p14:tracePt t="535355" x="1733550" y="5472113"/>
          <p14:tracePt t="535379" x="1733550" y="5481638"/>
          <p14:tracePt t="535401" x="1725613" y="5489575"/>
          <p14:tracePt t="535409" x="1716088" y="5489575"/>
          <p14:tracePt t="535441" x="1716088" y="5497513"/>
          <p14:tracePt t="535449" x="1708150" y="5497513"/>
          <p14:tracePt t="535487" x="1708150" y="5507038"/>
          <p14:tracePt t="535841" x="1716088" y="5507038"/>
          <p14:tracePt t="535849" x="1725613" y="5507038"/>
          <p14:tracePt t="535897" x="1733550" y="5507038"/>
          <p14:tracePt t="535903" x="1741488" y="5507038"/>
          <p14:tracePt t="535911" x="1741488" y="5497513"/>
          <p14:tracePt t="535919" x="1751013" y="5497513"/>
          <p14:tracePt t="535927" x="1758950" y="5489575"/>
          <p14:tracePt t="535935" x="1758950" y="5481638"/>
          <p14:tracePt t="535949" x="1758950" y="5472113"/>
          <p14:tracePt t="535973" x="1758950" y="5464175"/>
          <p14:tracePt t="536027" x="1766888" y="5456238"/>
          <p14:tracePt t="536051" x="1766888" y="5446713"/>
          <p14:tracePt t="536059" x="1766888" y="5438775"/>
          <p14:tracePt t="537031" x="1758950" y="5446713"/>
          <p14:tracePt t="537039" x="1751013" y="5464175"/>
          <p14:tracePt t="537047" x="1741488" y="5489575"/>
          <p14:tracePt t="537053" x="1741488" y="5514975"/>
          <p14:tracePt t="537061" x="1741488" y="5532438"/>
          <p14:tracePt t="537069" x="1733550" y="5557838"/>
          <p14:tracePt t="537077" x="1725613" y="5575300"/>
          <p14:tracePt t="537085" x="1725613" y="5583238"/>
          <p14:tracePt t="537093" x="1725613" y="5591175"/>
          <p14:tracePt t="537101" x="1725613" y="5600700"/>
          <p14:tracePt t="537109" x="1716088" y="5608638"/>
          <p14:tracePt t="537131" x="1708150" y="5616575"/>
          <p14:tracePt t="537139" x="1708150" y="5626100"/>
          <p14:tracePt t="537147" x="1700213" y="5626100"/>
          <p14:tracePt t="537155" x="1690688" y="5641975"/>
          <p14:tracePt t="537161" x="1682750" y="5659438"/>
          <p14:tracePt t="537169" x="1674813" y="5676900"/>
          <p14:tracePt t="537177" x="1665288" y="5702300"/>
          <p14:tracePt t="537185" x="1665288" y="5727700"/>
          <p14:tracePt t="537193" x="1649413" y="5753100"/>
          <p14:tracePt t="537201" x="1631950" y="5778500"/>
          <p14:tracePt t="537209" x="1606550" y="5795963"/>
          <p14:tracePt t="537217" x="1581150" y="5838825"/>
          <p14:tracePt t="537223" x="1563688" y="5854700"/>
          <p14:tracePt t="537231" x="1546225" y="5872163"/>
          <p14:tracePt t="537239" x="1538288" y="5889625"/>
          <p14:tracePt t="537247" x="1530350" y="5897563"/>
          <p14:tracePt t="537255" x="1530350" y="5905500"/>
          <p14:tracePt t="537263" x="1520825" y="5922963"/>
          <p14:tracePt t="537271" x="1512888" y="5932488"/>
          <p14:tracePt t="537277" x="1504950" y="5932488"/>
          <p14:tracePt t="537285" x="1504950" y="5940425"/>
          <p14:tracePt t="537293" x="1504950" y="5948363"/>
          <p14:tracePt t="537301" x="1504950" y="5957888"/>
          <p14:tracePt t="537317" x="1504950" y="5965825"/>
          <p14:tracePt t="537325" x="1504950" y="5973763"/>
          <p14:tracePt t="537339" x="1504950" y="5983288"/>
          <p14:tracePt t="537347" x="1495425" y="5991225"/>
          <p14:tracePt t="537355" x="1495425" y="5999163"/>
          <p14:tracePt t="537371" x="1495425" y="6008688"/>
          <p14:tracePt t="537379" x="1495425" y="6016625"/>
          <p14:tracePt t="537393" x="1495425" y="6024563"/>
          <p14:tracePt t="537409" x="1495425" y="6034088"/>
          <p14:tracePt t="537417" x="1495425" y="6042025"/>
          <p14:tracePt t="537425" x="1504950" y="6067425"/>
          <p14:tracePt t="537433" x="1512888" y="6084888"/>
          <p14:tracePt t="537439" x="1512888" y="6110288"/>
          <p14:tracePt t="537447" x="1520825" y="6118225"/>
          <p14:tracePt t="537455" x="1530350" y="6135688"/>
          <p14:tracePt t="537463" x="1538288" y="6153150"/>
          <p14:tracePt t="537471" x="1546225" y="6153150"/>
          <p14:tracePt t="537479" x="1546225" y="6161088"/>
          <p14:tracePt t="537487" x="1546225" y="6169025"/>
          <p14:tracePt t="537493" x="1555750" y="6178550"/>
          <p14:tracePt t="537517" x="1555750" y="6186488"/>
          <p14:tracePt t="537525" x="1555750" y="6194425"/>
          <p14:tracePt t="537533" x="1563688" y="6194425"/>
          <p14:tracePt t="537541" x="1563688" y="6203950"/>
          <p14:tracePt t="537547" x="1571625" y="6211888"/>
          <p14:tracePt t="537555" x="1571625" y="6221413"/>
          <p14:tracePt t="538891" x="1571625" y="6203950"/>
          <p14:tracePt t="538899" x="1555750" y="6186488"/>
          <p14:tracePt t="538907" x="1546225" y="6186488"/>
          <p14:tracePt t="538915" x="1546225" y="6178550"/>
          <p14:tracePt t="538923" x="1546225" y="6169025"/>
          <p14:tracePt t="538969" x="1538288" y="6169025"/>
          <p14:tracePt t="541887" x="1546225" y="6169025"/>
          <p14:tracePt t="541893" x="1563688" y="6169025"/>
          <p14:tracePt t="541901" x="1581150" y="6169025"/>
          <p14:tracePt t="541909" x="1614488" y="6169025"/>
          <p14:tracePt t="541917" x="1639888" y="6161088"/>
          <p14:tracePt t="541925" x="1657350" y="6161088"/>
          <p14:tracePt t="541933" x="1682750" y="6143625"/>
          <p14:tracePt t="541941" x="1700213" y="6118225"/>
          <p14:tracePt t="541949" x="1708150" y="6092825"/>
          <p14:tracePt t="541955" x="1716088" y="6076950"/>
          <p14:tracePt t="541963" x="1725613" y="6067425"/>
          <p14:tracePt t="541971" x="1725613" y="6059488"/>
          <p14:tracePt t="541979" x="1733550" y="6042025"/>
          <p14:tracePt t="541987" x="1741488" y="6024563"/>
          <p14:tracePt t="541995" x="1751013" y="6008688"/>
          <p14:tracePt t="542001" x="1751013" y="5999163"/>
          <p14:tracePt t="542017" x="1758950" y="5991225"/>
          <p14:tracePt t="542025" x="1758950" y="5983288"/>
          <p14:tracePt t="542049" x="1766888" y="5973763"/>
          <p14:tracePt t="542057" x="1776413" y="5965825"/>
          <p14:tracePt t="542063" x="1784350" y="5957888"/>
          <p14:tracePt t="542071" x="1801813" y="5940425"/>
          <p14:tracePt t="542079" x="1827213" y="5915025"/>
          <p14:tracePt t="542087" x="1852613" y="5889625"/>
          <p14:tracePt t="542095" x="1878013" y="5846763"/>
          <p14:tracePt t="542103" x="1911350" y="5813425"/>
          <p14:tracePt t="542111" x="1928813" y="5788025"/>
          <p14:tracePt t="542117" x="1938338" y="5761038"/>
          <p14:tracePt t="542125" x="1946275" y="5745163"/>
          <p14:tracePt t="542133" x="1954213" y="5719763"/>
          <p14:tracePt t="542141" x="1963738" y="5702300"/>
          <p14:tracePt t="542149" x="1963738" y="5684838"/>
          <p14:tracePt t="542157" x="1963738" y="5668963"/>
          <p14:tracePt t="542163" x="1963738" y="5651500"/>
          <p14:tracePt t="542179" x="1963738" y="5641975"/>
          <p14:tracePt t="542187" x="1963738" y="5634038"/>
          <p14:tracePt t="542203" x="1963738" y="5626100"/>
          <p14:tracePt t="542211" x="1963738" y="5608638"/>
          <p14:tracePt t="542225" x="1963738" y="5583238"/>
          <p14:tracePt t="542233" x="1963738" y="5557838"/>
          <p14:tracePt t="542241" x="1954213" y="5540375"/>
          <p14:tracePt t="542249" x="1946275" y="5514975"/>
          <p14:tracePt t="542257" x="1938338" y="5497513"/>
          <p14:tracePt t="542265" x="1928813" y="5472113"/>
          <p14:tracePt t="542273" x="1928813" y="5456238"/>
          <p14:tracePt t="542279" x="1920875" y="5421313"/>
          <p14:tracePt t="542287" x="1903413" y="5387975"/>
          <p14:tracePt t="542295" x="1895475" y="5362575"/>
          <p14:tracePt t="542303" x="1885950" y="5345113"/>
          <p14:tracePt t="542311" x="1878013" y="5337175"/>
          <p14:tracePt t="542319" x="1870075" y="5319713"/>
          <p14:tracePt t="542327" x="1870075" y="5311775"/>
          <p14:tracePt t="542333" x="1870075" y="5302250"/>
          <p14:tracePt t="542349" x="1870075" y="5294313"/>
          <p14:tracePt t="542357" x="1860550" y="5286375"/>
          <p14:tracePt t="542373" x="1860550" y="5276850"/>
          <p14:tracePt t="542381" x="1860550" y="5268913"/>
          <p14:tracePt t="542387" x="1860550" y="5260975"/>
          <p14:tracePt t="542403" x="1860550" y="5251450"/>
          <p14:tracePt t="542489" x="1852613" y="5251450"/>
          <p14:tracePt t="542503" x="1844675" y="5251450"/>
          <p14:tracePt t="542557" x="1835150" y="5268913"/>
          <p14:tracePt t="542565" x="1835150" y="5276850"/>
          <p14:tracePt t="542581" x="1835150" y="5286375"/>
          <p14:tracePt t="542589" x="1835150" y="5294313"/>
          <p14:tracePt t="542597" x="1835150" y="5302250"/>
          <p14:tracePt t="542603" x="1835150" y="5311775"/>
          <p14:tracePt t="542619" x="1835150" y="5319713"/>
          <p14:tracePt t="542651" x="1835150" y="5327650"/>
          <p14:tracePt t="542659" x="1835150" y="5337175"/>
          <p14:tracePt t="542665" x="1844675" y="5345113"/>
          <p14:tracePt t="542673" x="1844675" y="5353050"/>
          <p14:tracePt t="542681" x="1852613" y="5362575"/>
          <p14:tracePt t="542689" x="1852613" y="5370513"/>
          <p14:tracePt t="542697" x="1860550" y="5387975"/>
          <p14:tracePt t="542705" x="1860550" y="5405438"/>
          <p14:tracePt t="542711" x="1870075" y="5421313"/>
          <p14:tracePt t="542719" x="1878013" y="5446713"/>
          <p14:tracePt t="542727" x="1878013" y="5472113"/>
          <p14:tracePt t="542735" x="1878013" y="5481638"/>
          <p14:tracePt t="542743" x="1878013" y="5497513"/>
          <p14:tracePt t="542751" x="1878013" y="5514975"/>
          <p14:tracePt t="542759" x="1878013" y="5524500"/>
          <p14:tracePt t="542767" x="1878013" y="5532438"/>
          <p14:tracePt t="542773" x="1878013" y="5549900"/>
          <p14:tracePt t="542781" x="1878013" y="5575300"/>
          <p14:tracePt t="542789" x="1878013" y="5591175"/>
          <p14:tracePt t="542797" x="1878013" y="5600700"/>
          <p14:tracePt t="542805" x="1878013" y="5616575"/>
          <p14:tracePt t="542813" x="1878013" y="5626100"/>
          <p14:tracePt t="542821" x="1878013" y="5634038"/>
          <p14:tracePt t="542827" x="1878013" y="5641975"/>
          <p14:tracePt t="542835" x="1878013" y="5651500"/>
          <p14:tracePt t="542851" x="1878013" y="5659438"/>
          <p14:tracePt t="542859" x="1878013" y="5668963"/>
          <p14:tracePt t="542875" x="1878013" y="5684838"/>
          <p14:tracePt t="542881" x="1878013" y="5702300"/>
          <p14:tracePt t="542889" x="1870075" y="5710238"/>
          <p14:tracePt t="542897" x="1870075" y="5727700"/>
          <p14:tracePt t="542905" x="1860550" y="5745163"/>
          <p14:tracePt t="542921" x="1852613" y="5753100"/>
          <p14:tracePt t="542929" x="1844675" y="5770563"/>
          <p14:tracePt t="542935" x="1844675" y="5788025"/>
          <p14:tracePt t="542943" x="1827213" y="5813425"/>
          <p14:tracePt t="542951" x="1809750" y="5838825"/>
          <p14:tracePt t="542959" x="1784350" y="5846763"/>
          <p14:tracePt t="542967" x="1758950" y="5864225"/>
          <p14:tracePt t="542975" x="1733550" y="5872163"/>
          <p14:tracePt t="542983" x="1725613" y="5872163"/>
          <p14:tracePt t="542989" x="1716088" y="5880100"/>
          <p14:tracePt t="542997" x="1708150" y="5889625"/>
          <p14:tracePt t="543005" x="1708150" y="5897563"/>
          <p14:tracePt t="543013" x="1700213" y="5897563"/>
          <p14:tracePt t="543021" x="1690688" y="5905500"/>
          <p14:tracePt t="543037" x="1682750" y="5915025"/>
          <p14:tracePt t="543043" x="1674813" y="5915025"/>
          <p14:tracePt t="543051" x="1665288" y="5922963"/>
          <p14:tracePt t="543059" x="1657350" y="5932488"/>
          <p14:tracePt t="543067" x="1639888" y="5940425"/>
          <p14:tracePt t="543075" x="1622425" y="5957888"/>
          <p14:tracePt t="543091" x="1614488" y="5965825"/>
          <p14:tracePt t="543097" x="1597025" y="5983288"/>
          <p14:tracePt t="543105" x="1589088" y="5991225"/>
          <p14:tracePt t="543113" x="1571625" y="5999163"/>
          <p14:tracePt t="543121" x="1563688" y="6008688"/>
          <p14:tracePt t="543145" x="1563688" y="6016625"/>
          <p14:tracePt t="543153" x="1555750" y="6016625"/>
          <p14:tracePt t="543229" x="1555750" y="6024563"/>
          <p14:tracePt t="543237" x="1546225" y="6034088"/>
          <p14:tracePt t="543245" x="1546225" y="6042025"/>
          <p14:tracePt t="543253" x="1538288" y="6049963"/>
          <p14:tracePt t="543259" x="1538288" y="6059488"/>
          <p14:tracePt t="543275" x="1538288" y="6067425"/>
          <p14:tracePt t="543375" x="1538288" y="6076950"/>
          <p14:tracePt t="543391" x="1538288" y="6084888"/>
          <p14:tracePt t="543793" x="1530350" y="6092825"/>
          <p14:tracePt t="543809" x="1530350" y="6102350"/>
          <p14:tracePt t="543901" x="1520825" y="6102350"/>
          <p14:tracePt t="544255" x="1520825" y="6110288"/>
          <p14:tracePt t="544263" x="1512888" y="6118225"/>
          <p14:tracePt t="544271" x="1512888" y="6127750"/>
          <p14:tracePt t="545259" x="1520825" y="6127750"/>
          <p14:tracePt t="545267" x="1530350" y="6127750"/>
          <p14:tracePt t="545291" x="1538288" y="6127750"/>
          <p14:tracePt t="545297" x="1546225" y="6135688"/>
          <p14:tracePt t="545321" x="1555750" y="6135688"/>
          <p14:tracePt t="545329" x="1563688" y="6135688"/>
          <p14:tracePt t="545337" x="1571625" y="6135688"/>
          <p14:tracePt t="545359" x="1581150" y="6135688"/>
          <p14:tracePt t="545407" x="1589088" y="6135688"/>
          <p14:tracePt t="545777" x="1581150" y="6135688"/>
          <p14:tracePt t="546185" x="1597025" y="6135688"/>
          <p14:tracePt t="546193" x="1606550" y="6135688"/>
          <p14:tracePt t="546201" x="1631950" y="6135688"/>
          <p14:tracePt t="546209" x="1657350" y="6135688"/>
          <p14:tracePt t="546217" x="1674813" y="6135688"/>
          <p14:tracePt t="546225" x="1700213" y="6135688"/>
          <p14:tracePt t="546233" x="1725613" y="6135688"/>
          <p14:tracePt t="546239" x="1741488" y="6127750"/>
          <p14:tracePt t="546247" x="1766888" y="6118225"/>
          <p14:tracePt t="546255" x="1793875" y="6092825"/>
          <p14:tracePt t="546263" x="1801813" y="6092825"/>
          <p14:tracePt t="546271" x="1809750" y="6076950"/>
          <p14:tracePt t="546279" x="1819275" y="6049963"/>
          <p14:tracePt t="546285" x="1827213" y="6042025"/>
          <p14:tracePt t="546293" x="1835150" y="6016625"/>
          <p14:tracePt t="546301" x="1852613" y="5991225"/>
          <p14:tracePt t="546309" x="1870075" y="5965825"/>
          <p14:tracePt t="546317" x="1878013" y="5948363"/>
          <p14:tracePt t="546331" x="1885950" y="5940425"/>
          <p14:tracePt t="546333" x="1895475" y="5922963"/>
          <p14:tracePt t="546341" x="1903413" y="5905500"/>
          <p14:tracePt t="546347" x="1920875" y="5897563"/>
          <p14:tracePt t="546355" x="1928813" y="5889625"/>
          <p14:tracePt t="546363" x="1928813" y="5880100"/>
          <p14:tracePt t="546371" x="1938338" y="5872163"/>
          <p14:tracePt t="546379" x="1946275" y="5864225"/>
          <p14:tracePt t="546387" x="1954213" y="5854700"/>
          <p14:tracePt t="546395" x="1954213" y="5846763"/>
          <p14:tracePt t="546401" x="1963738" y="5846763"/>
          <p14:tracePt t="546409" x="1971675" y="5846763"/>
          <p14:tracePt t="546417" x="1971675" y="5838825"/>
          <p14:tracePt t="546425" x="1979613" y="5829300"/>
          <p14:tracePt t="546433" x="1989138" y="5829300"/>
          <p14:tracePt t="546441" x="1997075" y="5821363"/>
          <p14:tracePt t="546449" x="1997075" y="5813425"/>
          <p14:tracePt t="546455" x="1997075" y="5803900"/>
          <p14:tracePt t="546463" x="2005013" y="5803900"/>
          <p14:tracePt t="546471" x="2005013" y="5795963"/>
          <p14:tracePt t="546479" x="2014538" y="5788025"/>
          <p14:tracePt t="546495" x="2022475" y="5778500"/>
          <p14:tracePt t="546503" x="2030413" y="5753100"/>
          <p14:tracePt t="546509" x="2039938" y="5735638"/>
          <p14:tracePt t="546517" x="2055813" y="5719763"/>
          <p14:tracePt t="546525" x="2065338" y="5694363"/>
          <p14:tracePt t="546533" x="2065338" y="5668963"/>
          <p14:tracePt t="546541" x="2065338" y="5659438"/>
          <p14:tracePt t="546549" x="2065338" y="5651500"/>
          <p14:tracePt t="546557" x="2065338" y="5641975"/>
          <p14:tracePt t="546571" x="2073275" y="5634038"/>
          <p14:tracePt t="546579" x="2073275" y="5626100"/>
          <p14:tracePt t="546587" x="2082800" y="5626100"/>
          <p14:tracePt t="546595" x="2090738" y="5616575"/>
          <p14:tracePt t="546611" x="2090738" y="5608638"/>
          <p14:tracePt t="546617" x="2090738" y="5600700"/>
          <p14:tracePt t="546625" x="2098675" y="5600700"/>
          <p14:tracePt t="546633" x="2108200" y="5583238"/>
          <p14:tracePt t="546641" x="2108200" y="5575300"/>
          <p14:tracePt t="546649" x="2116138" y="5557838"/>
          <p14:tracePt t="546657" x="2116138" y="5540375"/>
          <p14:tracePt t="546665" x="2116138" y="5524500"/>
          <p14:tracePt t="546671" x="2116138" y="5507038"/>
          <p14:tracePt t="546679" x="2116138" y="5497513"/>
          <p14:tracePt t="546687" x="2116138" y="5489575"/>
          <p14:tracePt t="546695" x="2116138" y="5481638"/>
          <p14:tracePt t="546703" x="2116138" y="5472113"/>
          <p14:tracePt t="546719" x="2116138" y="5464175"/>
          <p14:tracePt t="548101" x="2149475" y="5464175"/>
          <p14:tracePt t="548107" x="2200275" y="5472113"/>
          <p14:tracePt t="548115" x="2227263" y="5481638"/>
          <p14:tracePt t="548123" x="2260600" y="5489575"/>
          <p14:tracePt t="548131" x="2293938" y="5497513"/>
          <p14:tracePt t="548139" x="2328863" y="5507038"/>
          <p14:tracePt t="548147" x="2354263" y="5514975"/>
          <p14:tracePt t="548153" x="2362200" y="5524500"/>
          <p14:tracePt t="548161" x="2379663" y="5524500"/>
          <p14:tracePt t="548169" x="2387600" y="5524500"/>
          <p14:tracePt t="548185" x="2397125" y="5524500"/>
          <p14:tracePt t="548193" x="2405063" y="5524500"/>
          <p14:tracePt t="548201" x="2413000" y="5524500"/>
          <p14:tracePt t="548215" x="2430463" y="5524500"/>
          <p14:tracePt t="548223" x="2455863" y="5532438"/>
          <p14:tracePt t="548231" x="2481263" y="5532438"/>
          <p14:tracePt t="548239" x="2524125" y="5540375"/>
          <p14:tracePt t="548247" x="2574925" y="5540375"/>
          <p14:tracePt t="548255" x="2625725" y="5540375"/>
          <p14:tracePt t="548263" x="2686050" y="5540375"/>
          <p14:tracePt t="548269" x="2744788" y="5549900"/>
          <p14:tracePt t="548277" x="2805113" y="5565775"/>
          <p14:tracePt t="548285" x="2855913" y="5575300"/>
          <p14:tracePt t="548293" x="2881313" y="5583238"/>
          <p14:tracePt t="548301" x="2914650" y="5591175"/>
          <p14:tracePt t="548309" x="2965450" y="5608638"/>
          <p14:tracePt t="548317" x="2990850" y="5616575"/>
          <p14:tracePt t="548331" x="3000375" y="5616575"/>
          <p14:tracePt t="548339" x="3000375" y="5626100"/>
          <p14:tracePt t="548347" x="3008313" y="5626100"/>
          <p14:tracePt t="548377" x="3016250" y="5626100"/>
          <p14:tracePt t="548401" x="3025775" y="5626100"/>
          <p14:tracePt t="548409" x="3033713" y="5626100"/>
          <p14:tracePt t="548431" x="3041650" y="5626100"/>
          <p14:tracePt t="548447" x="3051175" y="5626100"/>
          <p14:tracePt t="548455" x="3059113" y="5626100"/>
          <p14:tracePt t="548517" x="3067050" y="5626100"/>
          <p14:tracePt t="548525" x="3076575" y="5616575"/>
          <p14:tracePt t="548539" x="3084513" y="5608638"/>
          <p14:tracePt t="548547" x="3094038" y="5608638"/>
          <p14:tracePt t="548555" x="3101975" y="5608638"/>
          <p14:tracePt t="548571" x="3109913" y="5608638"/>
          <p14:tracePt t="548579" x="3119438" y="5600700"/>
          <p14:tracePt t="548587" x="3119438" y="5591175"/>
          <p14:tracePt t="548593" x="3127375" y="5591175"/>
          <p14:tracePt t="548601" x="3135313" y="5591175"/>
          <p14:tracePt t="548609" x="3135313" y="5583238"/>
          <p14:tracePt t="548617" x="3144838" y="5583238"/>
          <p14:tracePt t="548625" x="3152775" y="5575300"/>
          <p14:tracePt t="548633" x="3160713" y="5565775"/>
          <p14:tracePt t="548641" x="3178175" y="5557838"/>
          <p14:tracePt t="548647" x="3195638" y="5557838"/>
          <p14:tracePt t="548655" x="3211513" y="5549900"/>
          <p14:tracePt t="548671" x="3221038" y="5549900"/>
          <p14:tracePt t="548679" x="3228975" y="5540375"/>
          <p14:tracePt t="548701" x="3238500" y="5540375"/>
          <p14:tracePt t="548717" x="3246438" y="5532438"/>
          <p14:tracePt t="548725" x="3254375" y="5532438"/>
          <p14:tracePt t="548733" x="3254375" y="5524500"/>
          <p14:tracePt t="548741" x="3263900" y="5524500"/>
          <p14:tracePt t="548749" x="3271838" y="5514975"/>
          <p14:tracePt t="548771" x="3279775" y="5514975"/>
          <p14:tracePt t="548779" x="3279775" y="5507038"/>
          <p14:tracePt t="548787" x="3289300" y="5507038"/>
          <p14:tracePt t="548795" x="3297238" y="5497513"/>
          <p14:tracePt t="548809" x="3305175" y="5497513"/>
          <p14:tracePt t="548817" x="3314700" y="5497513"/>
          <p14:tracePt t="548825" x="3330575" y="5497513"/>
          <p14:tracePt t="548833" x="3355975" y="5497513"/>
          <p14:tracePt t="548841" x="3382963" y="5507038"/>
          <p14:tracePt t="548849" x="3408363" y="5514975"/>
          <p14:tracePt t="548857" x="3441700" y="5524500"/>
          <p14:tracePt t="548863" x="3467100" y="5532438"/>
          <p14:tracePt t="548871" x="3492500" y="5532438"/>
          <p14:tracePt t="548879" x="3509963" y="5540375"/>
          <p14:tracePt t="548887" x="3527425" y="5549900"/>
          <p14:tracePt t="548895" x="3543300" y="5549900"/>
          <p14:tracePt t="548903" x="3552825" y="5549900"/>
          <p14:tracePt t="548911" x="3560763" y="5549900"/>
          <p14:tracePt t="548919" x="3568700" y="5549900"/>
          <p14:tracePt t="548965" x="3578225" y="5557838"/>
          <p14:tracePt t="548979" x="3578225" y="5565775"/>
          <p14:tracePt t="548987" x="3603625" y="5575300"/>
          <p14:tracePt t="548995" x="3619500" y="5583238"/>
          <p14:tracePt t="549003" x="3646488" y="5583238"/>
          <p14:tracePt t="549011" x="3671888" y="5591175"/>
          <p14:tracePt t="549019" x="3697288" y="5591175"/>
          <p14:tracePt t="549027" x="3713163" y="5600700"/>
          <p14:tracePt t="549033" x="3738563" y="5608638"/>
          <p14:tracePt t="549041" x="3756025" y="5616575"/>
          <p14:tracePt t="549049" x="3763963" y="5616575"/>
          <p14:tracePt t="549103" x="3773488" y="5616575"/>
          <p14:tracePt t="549119" x="3781425" y="5616575"/>
          <p14:tracePt t="549257" x="3790950" y="5616575"/>
          <p14:tracePt t="549281" x="3798888" y="5616575"/>
          <p14:tracePt t="549351" x="3806825" y="5616575"/>
          <p14:tracePt t="549365" x="3806825" y="5608638"/>
          <p14:tracePt t="549373" x="3806825" y="5591175"/>
          <p14:tracePt t="549397" x="3806825" y="5583238"/>
          <p14:tracePt t="549405" x="3806825" y="5575300"/>
          <p14:tracePt t="549427" x="3806825" y="5565775"/>
          <p14:tracePt t="549435" x="3806825" y="5557838"/>
          <p14:tracePt t="549543" x="3806825" y="5549900"/>
          <p14:tracePt t="549845" x="3806825" y="5540375"/>
          <p14:tracePt t="549859" x="3806825" y="5532438"/>
          <p14:tracePt t="549867" x="3798888" y="5532438"/>
          <p14:tracePt t="549891" x="3790950" y="5524500"/>
          <p14:tracePt t="549937" x="3781425" y="5524500"/>
          <p14:tracePt t="549983" x="3773488" y="5524500"/>
          <p14:tracePt t="550007" x="3773488" y="5514975"/>
          <p14:tracePt t="550021" x="3763963" y="5507038"/>
          <p14:tracePt t="550029" x="3756025" y="5507038"/>
          <p14:tracePt t="550617" x="3773488" y="5507038"/>
          <p14:tracePt t="550623" x="3781425" y="5507038"/>
          <p14:tracePt t="550631" x="3790950" y="5507038"/>
          <p14:tracePt t="550639" x="3798888" y="5507038"/>
          <p14:tracePt t="550655" x="3806825" y="5507038"/>
          <p14:tracePt t="550663" x="3816350" y="5507038"/>
          <p14:tracePt t="550677" x="3824288" y="5497513"/>
          <p14:tracePt t="550685" x="3832225" y="5497513"/>
          <p14:tracePt t="550701" x="3841750" y="5497513"/>
          <p14:tracePt t="550709" x="3849688" y="5497513"/>
          <p14:tracePt t="550717" x="3857625" y="5489575"/>
          <p14:tracePt t="550731" x="3867150" y="5489575"/>
          <p14:tracePt t="550739" x="3875088" y="5489575"/>
          <p14:tracePt t="550747" x="3875088" y="5481638"/>
          <p14:tracePt t="550755" x="3883025" y="5481638"/>
          <p14:tracePt t="550763" x="3892550" y="5481638"/>
          <p14:tracePt t="550785" x="3900488" y="5481638"/>
          <p14:tracePt t="550809" x="3908425" y="5481638"/>
          <p14:tracePt t="550825" x="3917950" y="5481638"/>
          <p14:tracePt t="550909" x="3925888" y="5481638"/>
          <p14:tracePt t="550925" x="3935413" y="5481638"/>
          <p14:tracePt t="550947" x="3943350" y="5481638"/>
          <p14:tracePt t="550995" x="3951288" y="5481638"/>
          <p14:tracePt t="551049" x="3960813" y="5481638"/>
          <p14:tracePt t="551195" x="3968750" y="5481638"/>
          <p14:tracePt t="551203" x="3976688" y="5481638"/>
          <p14:tracePt t="551211" x="3986213" y="5481638"/>
          <p14:tracePt t="551233" x="3994150" y="5481638"/>
          <p14:tracePt t="551249" x="4002088" y="5481638"/>
          <p14:tracePt t="551395" x="4011613" y="5472113"/>
          <p14:tracePt t="551403" x="4019550" y="5472113"/>
          <p14:tracePt t="551419" x="4027488" y="5472113"/>
          <p14:tracePt t="553109" x="4019550" y="5472113"/>
          <p14:tracePt t="553117" x="4011613" y="5472113"/>
          <p14:tracePt t="553133" x="4002088" y="5472113"/>
          <p14:tracePt t="553141" x="3994150" y="5472113"/>
          <p14:tracePt t="553155" x="3986213" y="5472113"/>
          <p14:tracePt t="553163" x="3976688" y="5472113"/>
          <p14:tracePt t="553171" x="3968750" y="5472113"/>
          <p14:tracePt t="553187" x="3951288" y="5472113"/>
          <p14:tracePt t="553195" x="3925888" y="5481638"/>
          <p14:tracePt t="553203" x="3900488" y="5489575"/>
          <p14:tracePt t="553209" x="3867150" y="5497513"/>
          <p14:tracePt t="553217" x="3832225" y="5507038"/>
          <p14:tracePt t="553225" x="3798888" y="5507038"/>
          <p14:tracePt t="553233" x="3763963" y="5514975"/>
          <p14:tracePt t="553241" x="3730625" y="5524500"/>
          <p14:tracePt t="553249" x="3705225" y="5524500"/>
          <p14:tracePt t="553255" x="3671888" y="5532438"/>
          <p14:tracePt t="553263" x="3636963" y="5540375"/>
          <p14:tracePt t="553271" x="3611563" y="5540375"/>
          <p14:tracePt t="553279" x="3586163" y="5549900"/>
          <p14:tracePt t="553287" x="3568700" y="5549900"/>
          <p14:tracePt t="553295" x="3543300" y="5549900"/>
          <p14:tracePt t="553303" x="3535363" y="5549900"/>
          <p14:tracePt t="553311" x="3517900" y="5549900"/>
          <p14:tracePt t="553317" x="3502025" y="5549900"/>
          <p14:tracePt t="553331" x="3484563" y="5549900"/>
          <p14:tracePt t="553333" x="3475038" y="5549900"/>
          <p14:tracePt t="553341" x="3459163" y="5540375"/>
          <p14:tracePt t="553349" x="3459163" y="5532438"/>
          <p14:tracePt t="553357" x="3441700" y="5524500"/>
          <p14:tracePt t="553365" x="3424238" y="5524500"/>
          <p14:tracePt t="553371" x="3416300" y="5524500"/>
          <p14:tracePt t="553379" x="3398838" y="5514975"/>
          <p14:tracePt t="553387" x="3382963" y="5514975"/>
          <p14:tracePt t="553395" x="3365500" y="5514975"/>
          <p14:tracePt t="553403" x="3330575" y="5514975"/>
          <p14:tracePt t="553411" x="3297238" y="5514975"/>
          <p14:tracePt t="553419" x="3263900" y="5514975"/>
          <p14:tracePt t="553425" x="3238500" y="5514975"/>
          <p14:tracePt t="553433" x="3203575" y="5524500"/>
          <p14:tracePt t="553441" x="3170238" y="5524500"/>
          <p14:tracePt t="553449" x="3144838" y="5524500"/>
          <p14:tracePt t="553457" x="3127375" y="5524500"/>
          <p14:tracePt t="553465" x="3094038" y="5524500"/>
          <p14:tracePt t="553473" x="3059113" y="5514975"/>
          <p14:tracePt t="553479" x="3033713" y="5507038"/>
          <p14:tracePt t="553487" x="3016250" y="5497513"/>
          <p14:tracePt t="553495" x="2990850" y="5489575"/>
          <p14:tracePt t="553503" x="2965450" y="5481638"/>
          <p14:tracePt t="553511" x="2940050" y="5481638"/>
          <p14:tracePt t="553519" x="2922588" y="5472113"/>
          <p14:tracePt t="553527" x="2897188" y="5464175"/>
          <p14:tracePt t="553533" x="2871788" y="5456238"/>
          <p14:tracePt t="553541" x="2855913" y="5456238"/>
          <p14:tracePt t="553549" x="2838450" y="5446713"/>
          <p14:tracePt t="553557" x="2820988" y="5438775"/>
          <p14:tracePt t="553565" x="2805113" y="5430838"/>
          <p14:tracePt t="553573" x="2795588" y="5421313"/>
          <p14:tracePt t="553581" x="2787650" y="5413375"/>
          <p14:tracePt t="553587" x="2778125" y="5413375"/>
          <p14:tracePt t="553595" x="2770188" y="5413375"/>
          <p14:tracePt t="553603" x="2762250" y="5413375"/>
          <p14:tracePt t="553611" x="2736850" y="5413375"/>
          <p14:tracePt t="553619" x="2693988" y="5413375"/>
          <p14:tracePt t="553627" x="2625725" y="5413375"/>
          <p14:tracePt t="553635" x="2549525" y="5413375"/>
          <p14:tracePt t="553641" x="2506663" y="5421313"/>
          <p14:tracePt t="553649" x="2473325" y="5421313"/>
          <p14:tracePt t="553657" x="2463800" y="5421313"/>
          <p14:tracePt t="553681" x="2455863" y="5430838"/>
          <p14:tracePt t="553781" x="2447925" y="5430838"/>
          <p14:tracePt t="553803" x="2438400" y="5430838"/>
          <p14:tracePt t="553811" x="2430463" y="5430838"/>
          <p14:tracePt t="553819" x="2405063" y="5438775"/>
          <p14:tracePt t="553827" x="2371725" y="5446713"/>
          <p14:tracePt t="553835" x="2336800" y="5456238"/>
          <p14:tracePt t="553843" x="2303463" y="5464175"/>
          <p14:tracePt t="553851" x="2278063" y="5464175"/>
          <p14:tracePt t="553857" x="2252663" y="5464175"/>
          <p14:tracePt t="553865" x="2217738" y="5464175"/>
          <p14:tracePt t="553873" x="2192338" y="5464175"/>
          <p14:tracePt t="553881" x="2184400" y="5464175"/>
          <p14:tracePt t="553935" x="2174875" y="5464175"/>
          <p14:tracePt t="553951" x="2166938" y="5464175"/>
          <p14:tracePt t="553959" x="2141538" y="5464175"/>
          <p14:tracePt t="553965" x="2116138" y="5464175"/>
          <p14:tracePt t="553973" x="2098675" y="5464175"/>
          <p14:tracePt t="553981" x="2073275" y="5464175"/>
          <p14:tracePt t="553989" x="2047875" y="5456238"/>
          <p14:tracePt t="553997" x="2030413" y="5456238"/>
          <p14:tracePt t="554105" x="2022475" y="5456238"/>
          <p14:tracePt t="554113" x="2005013" y="5456238"/>
          <p14:tracePt t="554129" x="1989138" y="5456238"/>
          <p14:tracePt t="554143" x="1979613" y="5456238"/>
          <p14:tracePt t="554151" x="1971675" y="5456238"/>
          <p14:tracePt t="554175" x="1963738" y="5456238"/>
          <p14:tracePt t="554645" x="1938338" y="5456238"/>
          <p14:tracePt t="554653" x="1920875" y="5464175"/>
          <p14:tracePt t="554661" x="1895475" y="5481638"/>
          <p14:tracePt t="554669" x="1860550" y="5507038"/>
          <p14:tracePt t="554677" x="1793875" y="5540375"/>
          <p14:tracePt t="554683" x="1751013" y="5549900"/>
          <p14:tracePt t="554691" x="1716088" y="5565775"/>
          <p14:tracePt t="554699" x="1682750" y="5575300"/>
          <p14:tracePt t="554707" x="1649413" y="5583238"/>
          <p14:tracePt t="554715" x="1622425" y="5591175"/>
          <p14:tracePt t="554723" x="1597025" y="5591175"/>
          <p14:tracePt t="554731" x="1597025" y="5600700"/>
          <p14:tracePt t="554739" x="1589088" y="5600700"/>
          <p14:tracePt t="554745" x="1581150" y="5600700"/>
          <p14:tracePt t="554761" x="1571625" y="5600700"/>
          <p14:tracePt t="554769" x="1563688" y="5608638"/>
          <p14:tracePt t="554923" x="1555750" y="5616575"/>
          <p14:tracePt t="554931" x="1546225" y="5616575"/>
          <p14:tracePt t="554939" x="1538288" y="5626100"/>
          <p14:tracePt t="554955" x="1530350" y="5626100"/>
          <p14:tracePt t="554969" x="1520825" y="5626100"/>
          <p14:tracePt t="554977" x="1520825" y="5634038"/>
          <p14:tracePt t="554993" x="1512888" y="5634038"/>
          <p14:tracePt t="555031" x="1495425" y="5641975"/>
          <p14:tracePt t="555039" x="1487488" y="5641975"/>
          <p14:tracePt t="555047" x="1487488" y="5651500"/>
          <p14:tracePt t="555055" x="1477963" y="5651500"/>
          <p14:tracePt t="555139" x="1470025" y="5651500"/>
          <p14:tracePt t="555177" x="1462088" y="5651500"/>
          <p14:tracePt t="555201" x="1452563" y="5651500"/>
          <p14:tracePt t="555231" x="1444625" y="5651500"/>
          <p14:tracePt t="555247" x="1436688" y="5651500"/>
          <p14:tracePt t="555255" x="1427163" y="5651500"/>
          <p14:tracePt t="555263" x="1411288" y="5641975"/>
          <p14:tracePt t="555271" x="1376363" y="5634038"/>
          <p14:tracePt t="555279" x="1350963" y="5626100"/>
          <p14:tracePt t="555285" x="1350963" y="5616575"/>
          <p14:tracePt t="555293" x="1343025" y="5608638"/>
          <p14:tracePt t="555301" x="1333500" y="5608638"/>
          <p14:tracePt t="555309" x="1325563" y="5608638"/>
          <p14:tracePt t="555441" x="1325563" y="5626100"/>
          <p14:tracePt t="555449" x="1325563" y="5634038"/>
          <p14:tracePt t="555463" x="1317625" y="5641975"/>
          <p14:tracePt t="555471" x="1317625" y="5651500"/>
          <p14:tracePt t="555495" x="1308100" y="5659438"/>
          <p14:tracePt t="555533" x="1300163" y="5659438"/>
          <p14:tracePt t="555549" x="1300163" y="5668963"/>
          <p14:tracePt t="555555" x="1292225" y="5684838"/>
          <p14:tracePt t="555563" x="1282700" y="5702300"/>
          <p14:tracePt t="555571" x="1274763" y="5710238"/>
          <p14:tracePt t="555579" x="1274763" y="5727700"/>
          <p14:tracePt t="555587" x="1266825" y="5745163"/>
          <p14:tracePt t="555595" x="1257300" y="5753100"/>
          <p14:tracePt t="555611" x="1249363" y="5770563"/>
          <p14:tracePt t="555617" x="1241425" y="5778500"/>
          <p14:tracePt t="555633" x="1241425" y="5788025"/>
          <p14:tracePt t="555641" x="1231900" y="5795963"/>
          <p14:tracePt t="555657" x="1223963" y="5795963"/>
          <p14:tracePt t="555665" x="1223963" y="5803900"/>
          <p14:tracePt t="555687" x="1216025" y="5813425"/>
          <p14:tracePt t="555703" x="1206500" y="5821363"/>
          <p14:tracePt t="555719" x="1198563" y="5821363"/>
          <p14:tracePt t="555725" x="1189038" y="5829300"/>
          <p14:tracePt t="555733" x="1181100" y="5846763"/>
          <p14:tracePt t="555741" x="1155700" y="5872163"/>
          <p14:tracePt t="555749" x="1130300" y="5897563"/>
          <p14:tracePt t="555757" x="1104900" y="5915025"/>
          <p14:tracePt t="555765" x="1079500" y="5940425"/>
          <p14:tracePt t="555773" x="1069975" y="5965825"/>
          <p14:tracePt t="555779" x="1062038" y="5991225"/>
          <p14:tracePt t="555787" x="1054100" y="6016625"/>
          <p14:tracePt t="555795" x="1044575" y="6016625"/>
          <p14:tracePt t="555803" x="1036638" y="6024563"/>
          <p14:tracePt t="555811" x="1036638" y="6034088"/>
          <p14:tracePt t="555827" x="1036638" y="6042025"/>
          <p14:tracePt t="555849" x="1036638" y="6049963"/>
          <p14:tracePt t="555857" x="1036638" y="6059488"/>
          <p14:tracePt t="555865" x="1036638" y="6067425"/>
          <p14:tracePt t="555873" x="1036638" y="6076950"/>
          <p14:tracePt t="555881" x="1036638" y="6084888"/>
          <p14:tracePt t="555887" x="1028700" y="6092825"/>
          <p14:tracePt t="555895" x="1028700" y="6110288"/>
          <p14:tracePt t="555903" x="1028700" y="6118225"/>
          <p14:tracePt t="555911" x="1028700" y="6135688"/>
          <p14:tracePt t="555919" x="1036638" y="6143625"/>
          <p14:tracePt t="555935" x="1044575" y="6153150"/>
          <p14:tracePt t="555941" x="1054100" y="6161088"/>
          <p14:tracePt t="555957" x="1062038" y="6161088"/>
          <p14:tracePt t="555965" x="1069975" y="6169025"/>
          <p14:tracePt t="555981" x="1087438" y="6169025"/>
          <p14:tracePt t="555989" x="1112838" y="6169025"/>
          <p14:tracePt t="555995" x="1130300" y="6178550"/>
          <p14:tracePt t="556003" x="1155700" y="6178550"/>
          <p14:tracePt t="556011" x="1173163" y="6178550"/>
          <p14:tracePt t="556027" x="1181100" y="6178550"/>
          <p14:tracePt t="556043" x="1189038" y="6178550"/>
          <p14:tracePt t="556065" x="1198563" y="6178550"/>
          <p14:tracePt t="556089" x="1206500" y="6186488"/>
          <p14:tracePt t="556097" x="1216025" y="6186488"/>
          <p14:tracePt t="556111" x="1241425" y="6186488"/>
          <p14:tracePt t="556119" x="1257300" y="6186488"/>
          <p14:tracePt t="556127" x="1292225" y="6186488"/>
          <p14:tracePt t="556135" x="1317625" y="6186488"/>
          <p14:tracePt t="556143" x="1350963" y="6186488"/>
          <p14:tracePt t="556151" x="1376363" y="6186488"/>
          <p14:tracePt t="556157" x="1411288" y="6186488"/>
          <p14:tracePt t="556165" x="1444625" y="6186488"/>
          <p14:tracePt t="556173" x="1477963" y="6178550"/>
          <p14:tracePt t="556181" x="1504950" y="6178550"/>
          <p14:tracePt t="556189" x="1530350" y="6169025"/>
          <p14:tracePt t="556197" x="1546225" y="6161088"/>
          <p14:tracePt t="556205" x="1555750" y="6161088"/>
          <p14:tracePt t="556281" x="1546225" y="6161088"/>
          <p14:tracePt t="556305" x="1538288" y="6153150"/>
          <p14:tracePt t="556313" x="1530350" y="6143625"/>
          <p14:tracePt t="556321" x="1520825" y="6135688"/>
          <p14:tracePt t="556330" x="1512888" y="6127750"/>
          <p14:tracePt t="556343" x="1495425" y="6118225"/>
          <p14:tracePt t="556351" x="1487488" y="6110288"/>
          <p14:tracePt t="556359" x="1487488" y="6102350"/>
          <p14:tracePt t="556367" x="1477963" y="6102350"/>
          <p14:tracePt t="556375" x="1470025" y="6092825"/>
          <p14:tracePt t="556381" x="1462088" y="6084888"/>
          <p14:tracePt t="556397" x="1462088" y="6076950"/>
          <p14:tracePt t="556551" x="1452563" y="6076950"/>
          <p14:tracePt t="556567" x="1444625" y="6076950"/>
          <p14:tracePt t="558327" x="1452563" y="6076950"/>
          <p14:tracePt t="558381" x="1462088" y="6076950"/>
          <p14:tracePt t="558397" x="1470025" y="6076950"/>
          <p14:tracePt t="558403" x="1477963" y="6076950"/>
          <p14:tracePt t="558419" x="1512888" y="6067425"/>
          <p14:tracePt t="558427" x="1571625" y="6059488"/>
          <p14:tracePt t="558435" x="1597025" y="6059488"/>
          <p14:tracePt t="558443" x="1622425" y="6049963"/>
          <p14:tracePt t="558451" x="1649413" y="6049963"/>
          <p14:tracePt t="558457" x="1674813" y="6049963"/>
          <p14:tracePt t="558465" x="1682750" y="6042025"/>
          <p14:tracePt t="558473" x="1690688" y="6042025"/>
          <p14:tracePt t="558481" x="1700213" y="6034088"/>
          <p14:tracePt t="558489" x="1708150" y="6034088"/>
          <p14:tracePt t="558497" x="1716088" y="6034088"/>
          <p14:tracePt t="558519" x="1725613" y="6034088"/>
          <p14:tracePt t="558589" x="1776413" y="6024563"/>
          <p14:tracePt t="558597" x="1852613" y="6008688"/>
          <p14:tracePt t="558605" x="1938338" y="5999163"/>
          <p14:tracePt t="558613" x="2065338" y="5991225"/>
          <p14:tracePt t="558621" x="2192338" y="5973763"/>
          <p14:tracePt t="558627" x="2303463" y="5965825"/>
          <p14:tracePt t="558635" x="2422525" y="5957888"/>
          <p14:tracePt t="558643" x="2549525" y="5932488"/>
          <p14:tracePt t="558651" x="2676525" y="5897563"/>
          <p14:tracePt t="558659" x="2762250" y="5889625"/>
          <p14:tracePt t="558667" x="2813050" y="5872163"/>
          <p14:tracePt t="558675" x="2838450" y="5872163"/>
          <p14:tracePt t="558681" x="2863850" y="5872163"/>
          <p14:tracePt t="558689" x="2881313" y="5872163"/>
          <p14:tracePt t="558697" x="2889250" y="5872163"/>
          <p14:tracePt t="558705" x="2897188" y="5872163"/>
          <p14:tracePt t="558713" x="2906713" y="5864225"/>
          <p14:tracePt t="558721" x="2914650" y="5864225"/>
          <p14:tracePt t="558729" x="2922588" y="5864225"/>
          <p14:tracePt t="558735" x="2949575" y="5864225"/>
          <p14:tracePt t="558743" x="2965450" y="5864225"/>
          <p14:tracePt t="558751" x="3000375" y="5864225"/>
          <p14:tracePt t="558759" x="3051175" y="5872163"/>
          <p14:tracePt t="558767" x="3109913" y="5880100"/>
          <p14:tracePt t="558775" x="3170238" y="5889625"/>
          <p14:tracePt t="558783" x="3195638" y="5889625"/>
          <p14:tracePt t="558789" x="3228975" y="5889625"/>
          <p14:tracePt t="558797" x="3263900" y="5889625"/>
          <p14:tracePt t="558805" x="3289300" y="5889625"/>
          <p14:tracePt t="558813" x="3297238" y="5889625"/>
          <p14:tracePt t="558821" x="3305175" y="5889625"/>
          <p14:tracePt t="558829" x="3314700" y="5889625"/>
          <p14:tracePt t="558837" x="3322638" y="5889625"/>
          <p14:tracePt t="558843" x="3348038" y="5889625"/>
          <p14:tracePt t="558851" x="3365500" y="5889625"/>
          <p14:tracePt t="558859" x="3390900" y="5897563"/>
          <p14:tracePt t="558867" x="3416300" y="5905500"/>
          <p14:tracePt t="558875" x="3449638" y="5915025"/>
          <p14:tracePt t="558883" x="3484563" y="5922963"/>
          <p14:tracePt t="558891" x="3509963" y="5932488"/>
          <p14:tracePt t="558897" x="3560763" y="5940425"/>
          <p14:tracePt t="558905" x="3619500" y="5948363"/>
          <p14:tracePt t="558913" x="3662363" y="5957888"/>
          <p14:tracePt t="558921" x="3722688" y="5965825"/>
          <p14:tracePt t="558929" x="3756025" y="5973763"/>
          <p14:tracePt t="558937" x="3790950" y="5983288"/>
          <p14:tracePt t="558945" x="3816350" y="5991225"/>
          <p14:tracePt t="558951" x="3841750" y="5999163"/>
          <p14:tracePt t="558959" x="3857625" y="6008688"/>
          <p14:tracePt t="558967" x="3883025" y="6016625"/>
          <p14:tracePt t="558975" x="3917950" y="6024563"/>
          <p14:tracePt t="558983" x="3951288" y="6034088"/>
          <p14:tracePt t="558991" x="3994150" y="6049963"/>
          <p14:tracePt t="558999" x="4052888" y="6059488"/>
          <p14:tracePt t="559005" x="4087813" y="6067425"/>
          <p14:tracePt t="559013" x="4121150" y="6076950"/>
          <p14:tracePt t="559021" x="4156075" y="6084888"/>
          <p14:tracePt t="559029" x="4197350" y="6084888"/>
          <p14:tracePt t="559037" x="4249738" y="6092825"/>
          <p14:tracePt t="559045" x="4291013" y="6092825"/>
          <p14:tracePt t="559053" x="4351338" y="6102350"/>
          <p14:tracePt t="559059" x="4410075" y="6118225"/>
          <p14:tracePt t="559067" x="4470400" y="6127750"/>
          <p14:tracePt t="559075" x="4513263" y="6127750"/>
          <p14:tracePt t="559083" x="4538663" y="6135688"/>
          <p14:tracePt t="559099" x="4546600" y="6135688"/>
          <p14:tracePt t="559223" x="4554538" y="6135688"/>
          <p14:tracePt t="559245" x="4564063" y="6135688"/>
          <p14:tracePt t="564525" x="4546600" y="6135688"/>
          <p14:tracePt t="564539" x="4538663" y="6135688"/>
          <p14:tracePt t="564547" x="4521200" y="6135688"/>
          <p14:tracePt t="564555" x="4503738" y="6135688"/>
          <p14:tracePt t="564563" x="4452938" y="6127750"/>
          <p14:tracePt t="564571" x="4410075" y="6127750"/>
          <p14:tracePt t="564579" x="4376738" y="6118225"/>
          <p14:tracePt t="564587" x="4351338" y="6110288"/>
          <p14:tracePt t="564593" x="4291013" y="6102350"/>
          <p14:tracePt t="564601" x="4232275" y="6092825"/>
          <p14:tracePt t="564609" x="4171950" y="6076950"/>
          <p14:tracePt t="564617" x="4121150" y="6067425"/>
          <p14:tracePt t="564625" x="4087813" y="6059488"/>
          <p14:tracePt t="564633" x="4070350" y="6059488"/>
          <p14:tracePt t="564641" x="4044950" y="6059488"/>
          <p14:tracePt t="564647" x="4037013" y="6059488"/>
          <p14:tracePt t="564655" x="4027488" y="6059488"/>
          <p14:tracePt t="564663" x="4002088" y="6049963"/>
          <p14:tracePt t="564671" x="3976688" y="6042025"/>
          <p14:tracePt t="564679" x="3951288" y="6034088"/>
          <p14:tracePt t="564687" x="3925888" y="6024563"/>
          <p14:tracePt t="564695" x="3867150" y="6016625"/>
          <p14:tracePt t="564701" x="3806825" y="5999163"/>
          <p14:tracePt t="564709" x="3738563" y="5983288"/>
          <p14:tracePt t="564717" x="3654425" y="5973763"/>
          <p14:tracePt t="564725" x="3552825" y="5948363"/>
          <p14:tracePt t="564733" x="3467100" y="5940425"/>
          <p14:tracePt t="564741" x="3382963" y="5915025"/>
          <p14:tracePt t="564749" x="3305175" y="5905500"/>
          <p14:tracePt t="564757" x="3246438" y="5897563"/>
          <p14:tracePt t="564764" x="3211513" y="5889625"/>
          <p14:tracePt t="564771" x="3178175" y="5872163"/>
          <p14:tracePt t="564779" x="3152775" y="5864225"/>
          <p14:tracePt t="564787" x="3127375" y="5846763"/>
          <p14:tracePt t="564795" x="3119438" y="5838825"/>
          <p14:tracePt t="564803" x="3109913" y="5838825"/>
          <p14:tracePt t="564811" x="3101975" y="5829300"/>
          <p14:tracePt t="564817" x="3094038" y="5813425"/>
          <p14:tracePt t="564825" x="3084513" y="5803900"/>
          <p14:tracePt t="564833" x="3076575" y="5803900"/>
          <p14:tracePt t="564841" x="3067050" y="5788025"/>
          <p14:tracePt t="564849" x="3067050" y="5778500"/>
          <p14:tracePt t="564863" x="3059113" y="5770563"/>
          <p14:tracePt t="564871" x="3051175" y="5753100"/>
          <p14:tracePt t="564879" x="3041650" y="5745163"/>
          <p14:tracePt t="564887" x="3041650" y="5727700"/>
          <p14:tracePt t="564895" x="3025775" y="5710238"/>
          <p14:tracePt t="564903" x="3008313" y="5702300"/>
          <p14:tracePt t="564911" x="3000375" y="5694363"/>
          <p14:tracePt t="564917" x="2990850" y="5684838"/>
          <p14:tracePt t="564925" x="2990850" y="5676900"/>
          <p14:tracePt t="564933" x="2982913" y="5668963"/>
          <p14:tracePt t="565027" x="2965450" y="5641975"/>
          <p14:tracePt t="565033" x="2922588" y="5626100"/>
          <p14:tracePt t="565041" x="2881313" y="5616575"/>
          <p14:tracePt t="565049" x="2846388" y="5608638"/>
          <p14:tracePt t="565057" x="2820988" y="5600700"/>
          <p14:tracePt t="565065" x="2820988" y="5591175"/>
          <p14:tracePt t="565073" x="2813050" y="5591175"/>
          <p14:tracePt t="565081" x="2805113" y="5591175"/>
          <p14:tracePt t="565157" x="2795588" y="5583238"/>
          <p14:tracePt t="565165" x="2787650" y="5575300"/>
          <p14:tracePt t="565173" x="2778125" y="5575300"/>
          <p14:tracePt t="565181" x="2770188" y="5565775"/>
          <p14:tracePt t="565189" x="2744788" y="5557838"/>
          <p14:tracePt t="565195" x="2711450" y="5549900"/>
          <p14:tracePt t="565203" x="2686050" y="5532438"/>
          <p14:tracePt t="565211" x="2651125" y="5514975"/>
          <p14:tracePt t="565219" x="2592388" y="5481638"/>
          <p14:tracePt t="565227" x="2541588" y="5456238"/>
          <p14:tracePt t="565235" x="2506663" y="5430838"/>
          <p14:tracePt t="565243" x="2473325" y="5421313"/>
          <p14:tracePt t="565249" x="2447925" y="5413375"/>
          <p14:tracePt t="565257" x="2430463" y="5405438"/>
          <p14:tracePt t="565265" x="2405063" y="5387975"/>
          <p14:tracePt t="565273" x="2379663" y="5380038"/>
          <p14:tracePt t="565281" x="2362200" y="5370513"/>
          <p14:tracePt t="565289" x="2344738" y="5353050"/>
          <p14:tracePt t="565297" x="2336800" y="5353050"/>
          <p14:tracePt t="565303" x="2319338" y="5345113"/>
          <p14:tracePt t="565311" x="2303463" y="5327650"/>
          <p14:tracePt t="565330" x="2268538" y="5311775"/>
          <p14:tracePt t="565335" x="2243138" y="5286375"/>
          <p14:tracePt t="565343" x="2217738" y="5276850"/>
          <p14:tracePt t="565351" x="2200275" y="5268913"/>
          <p14:tracePt t="565357" x="2174875" y="5260975"/>
          <p14:tracePt t="565365" x="2149475" y="5243513"/>
          <p14:tracePt t="565373" x="2141538" y="5235575"/>
          <p14:tracePt t="565381" x="2141538" y="5226050"/>
          <p14:tracePt t="565443" x="2141538" y="5218113"/>
          <p14:tracePt t="565465" x="2133600" y="5208588"/>
          <p14:tracePt t="565473" x="2124075" y="5208588"/>
          <p14:tracePt t="565481" x="2116138" y="5200650"/>
          <p14:tracePt t="565489" x="2116138" y="5192713"/>
          <p14:tracePt t="565567" x="2108200" y="5183188"/>
          <p14:tracePt t="565581" x="2098675" y="5183188"/>
          <p14:tracePt t="565589" x="2098675" y="5175250"/>
          <p14:tracePt t="565597" x="2090738" y="5167313"/>
          <p14:tracePt t="565837" x="2082800" y="5157788"/>
          <p14:tracePt t="565967" x="2082800" y="5149850"/>
          <p14:tracePt t="566447" x="2073275" y="5141913"/>
          <p14:tracePt t="566531" x="2073275" y="5132388"/>
          <p14:tracePt t="571487" x="2065338" y="5141913"/>
          <p14:tracePt t="571493" x="2055813" y="5167313"/>
          <p14:tracePt t="571501" x="2047875" y="5175250"/>
          <p14:tracePt t="571509" x="2039938" y="5192713"/>
          <p14:tracePt t="571517" x="2039938" y="5208588"/>
          <p14:tracePt t="571533" x="2030413" y="5218113"/>
          <p14:tracePt t="571539" x="2030413" y="5226050"/>
          <p14:tracePt t="571547" x="2022475" y="5226050"/>
          <p14:tracePt t="571555" x="2022475" y="5235575"/>
          <p14:tracePt t="571601" x="2022475" y="5243513"/>
          <p14:tracePt t="571617" x="2014538" y="5251450"/>
          <p14:tracePt t="571625" x="2005013" y="5251450"/>
          <p14:tracePt t="571633" x="1997075" y="5260975"/>
          <p14:tracePt t="571641" x="1997075" y="5268913"/>
          <p14:tracePt t="571647" x="1989138" y="5276850"/>
          <p14:tracePt t="571655" x="1979613" y="5302250"/>
          <p14:tracePt t="571663" x="1971675" y="5319713"/>
          <p14:tracePt t="571671" x="1963738" y="5327650"/>
          <p14:tracePt t="571679" x="1963738" y="5345113"/>
          <p14:tracePt t="571687" x="1954213" y="5353050"/>
          <p14:tracePt t="571695" x="1946275" y="5353050"/>
          <p14:tracePt t="571703" x="1938338" y="5362575"/>
          <p14:tracePt t="571709" x="1938338" y="5370513"/>
          <p14:tracePt t="571725" x="1928813" y="5370513"/>
          <p14:tracePt t="571841" x="1928813" y="5380038"/>
          <p14:tracePt t="571871" x="1920875" y="5380038"/>
          <p14:tracePt t="571879" x="1920875" y="5387975"/>
          <p14:tracePt t="571887" x="1920875" y="5395913"/>
          <p14:tracePt t="571895" x="1911350" y="5395913"/>
          <p14:tracePt t="571911" x="1911350" y="5405438"/>
          <p14:tracePt t="571941" x="1903413" y="5413375"/>
          <p14:tracePt t="571949" x="1903413" y="5421313"/>
          <p14:tracePt t="571957" x="1895475" y="5421313"/>
          <p14:tracePt t="571965" x="1895475" y="5430838"/>
          <p14:tracePt t="571973" x="1895475" y="5438775"/>
          <p14:tracePt t="571979" x="1885950" y="5438775"/>
          <p14:tracePt t="571987" x="1885950" y="5446713"/>
          <p14:tracePt t="571995" x="1878013" y="5456238"/>
          <p14:tracePt t="572003" x="1878013" y="5464175"/>
          <p14:tracePt t="572019" x="1878013" y="5472113"/>
          <p14:tracePt t="572027" x="1870075" y="5481638"/>
          <p14:tracePt t="572343" x="1870075" y="5489575"/>
          <p14:tracePt t="572357" x="1860550" y="5497513"/>
          <p14:tracePt t="572365" x="1860550" y="5514975"/>
          <p14:tracePt t="572373" x="1852613" y="5532438"/>
          <p14:tracePt t="572381" x="1852613" y="5540375"/>
          <p14:tracePt t="572389" x="1852613" y="5549900"/>
          <p14:tracePt t="572397" x="1844675" y="5575300"/>
          <p14:tracePt t="572405" x="1844675" y="5583238"/>
          <p14:tracePt t="572411" x="1835150" y="5600700"/>
          <p14:tracePt t="572419" x="1827213" y="5616575"/>
          <p14:tracePt t="572427" x="1819275" y="5626100"/>
          <p14:tracePt t="572435" x="1809750" y="5651500"/>
          <p14:tracePt t="572443" x="1793875" y="5676900"/>
          <p14:tracePt t="572451" x="1784350" y="5694363"/>
          <p14:tracePt t="572459" x="1758950" y="5710238"/>
          <p14:tracePt t="572467" x="1733550" y="5727700"/>
          <p14:tracePt t="572473" x="1708150" y="5745163"/>
          <p14:tracePt t="572481" x="1674813" y="5778500"/>
          <p14:tracePt t="572489" x="1631950" y="5803900"/>
          <p14:tracePt t="572497" x="1597025" y="5829300"/>
          <p14:tracePt t="572505" x="1563688" y="5846763"/>
          <p14:tracePt t="572513" x="1530350" y="5880100"/>
          <p14:tracePt t="572521" x="1504950" y="5889625"/>
          <p14:tracePt t="572527" x="1495425" y="5897563"/>
          <p14:tracePt t="572535" x="1487488" y="5905500"/>
          <p14:tracePt t="572543" x="1477963" y="5915025"/>
          <p14:tracePt t="572551" x="1470025" y="5915025"/>
          <p14:tracePt t="572559" x="1462088" y="5922963"/>
          <p14:tracePt t="572575" x="1462088" y="5932488"/>
          <p14:tracePt t="572605" x="1462088" y="5940425"/>
          <p14:tracePt t="572613" x="1462088" y="5948363"/>
          <p14:tracePt t="572621" x="1462088" y="5957888"/>
          <p14:tracePt t="572635" x="1462088" y="5973763"/>
          <p14:tracePt t="572643" x="1462088" y="5983288"/>
          <p14:tracePt t="572651" x="1462088" y="5999163"/>
          <p14:tracePt t="572659" x="1462088" y="6016625"/>
          <p14:tracePt t="572667" x="1462088" y="6034088"/>
          <p14:tracePt t="572675" x="1462088" y="6042025"/>
          <p14:tracePt t="572683" x="1462088" y="6049963"/>
          <p14:tracePt t="572697" x="1462088" y="6059488"/>
          <p14:tracePt t="572705" x="1462088" y="6067425"/>
          <p14:tracePt t="572713" x="1462088" y="6076950"/>
          <p14:tracePt t="572729" x="1462088" y="6084888"/>
          <p14:tracePt t="572737" x="1462088" y="6092825"/>
          <p14:tracePt t="572743" x="1462088" y="6102350"/>
          <p14:tracePt t="572751" x="1470025" y="6110288"/>
          <p14:tracePt t="572759" x="1477963" y="6127750"/>
          <p14:tracePt t="572767" x="1487488" y="6135688"/>
          <p14:tracePt t="572775" x="1487488" y="6143625"/>
          <p14:tracePt t="572783" x="1512888" y="6153150"/>
          <p14:tracePt t="572791" x="1530350" y="6161088"/>
          <p14:tracePt t="572797" x="1555750" y="6169025"/>
          <p14:tracePt t="572805" x="1581150" y="6169025"/>
          <p14:tracePt t="572813" x="1606550" y="6178550"/>
          <p14:tracePt t="572821" x="1631950" y="6186488"/>
          <p14:tracePt t="572829" x="1657350" y="6194425"/>
          <p14:tracePt t="572837" x="1674813" y="6203950"/>
          <p14:tracePt t="572845" x="1690688" y="6211888"/>
          <p14:tracePt t="572851" x="1690688" y="6221413"/>
          <p14:tracePt t="572859" x="1700213" y="6221413"/>
          <p14:tracePt t="572967" x="1708150" y="6221413"/>
          <p14:tracePt t="572975" x="1733550" y="6221413"/>
          <p14:tracePt t="572983" x="1766888" y="6221413"/>
          <p14:tracePt t="572991" x="1793875" y="6221413"/>
          <p14:tracePt t="572999" x="1801813" y="6211888"/>
          <p14:tracePt t="573007" x="1819275" y="6203950"/>
          <p14:tracePt t="573013" x="1827213" y="6203950"/>
          <p14:tracePt t="573021" x="1844675" y="6194425"/>
          <p14:tracePt t="573029" x="1860550" y="6186488"/>
          <p14:tracePt t="573037" x="1878013" y="6178550"/>
          <p14:tracePt t="573045" x="1895475" y="6161088"/>
          <p14:tracePt t="573053" x="1911350" y="6135688"/>
          <p14:tracePt t="573061" x="1928813" y="6110288"/>
          <p14:tracePt t="573067" x="1938338" y="6084888"/>
          <p14:tracePt t="573075" x="1946275" y="6067425"/>
          <p14:tracePt t="573083" x="1954213" y="6042025"/>
          <p14:tracePt t="573091" x="1963738" y="6024563"/>
          <p14:tracePt t="573099" x="1963738" y="6016625"/>
          <p14:tracePt t="573107" x="1963738" y="6008688"/>
          <p14:tracePt t="573115" x="1963738" y="5991225"/>
          <p14:tracePt t="573137" x="1963738" y="5983288"/>
          <p14:tracePt t="573145" x="1963738" y="5973763"/>
          <p14:tracePt t="573153" x="1963738" y="5965825"/>
          <p14:tracePt t="573161" x="1963738" y="5957888"/>
          <p14:tracePt t="573169" x="1963738" y="5948363"/>
          <p14:tracePt t="573177" x="1971675" y="5940425"/>
          <p14:tracePt t="573183" x="1971675" y="5922963"/>
          <p14:tracePt t="573191" x="1979613" y="5897563"/>
          <p14:tracePt t="573199" x="1979613" y="5880100"/>
          <p14:tracePt t="573207" x="1989138" y="5854700"/>
          <p14:tracePt t="573215" x="1989138" y="5829300"/>
          <p14:tracePt t="573223" x="1997075" y="5795963"/>
          <p14:tracePt t="573229" x="1997075" y="5778500"/>
          <p14:tracePt t="573237" x="1997075" y="5753100"/>
          <p14:tracePt t="573245" x="1997075" y="5719763"/>
          <p14:tracePt t="573253" x="1997075" y="5702300"/>
          <p14:tracePt t="573261" x="1989138" y="5668963"/>
          <p14:tracePt t="573269" x="1979613" y="5641975"/>
          <p14:tracePt t="573277" x="1971675" y="5616575"/>
          <p14:tracePt t="573285" x="1963738" y="5600700"/>
          <p14:tracePt t="573291" x="1963738" y="5591175"/>
          <p14:tracePt t="573299" x="1963738" y="5565775"/>
          <p14:tracePt t="573307" x="1963738" y="5549900"/>
          <p14:tracePt t="573330" x="1946275" y="5497513"/>
          <p14:tracePt t="573332" x="1938338" y="5472113"/>
          <p14:tracePt t="573339" x="1928813" y="5456238"/>
          <p14:tracePt t="573345" x="1920875" y="5421313"/>
          <p14:tracePt t="573353" x="1911350" y="5387975"/>
          <p14:tracePt t="573361" x="1903413" y="5370513"/>
          <p14:tracePt t="573369" x="1903413" y="5362575"/>
          <p14:tracePt t="573377" x="1895475" y="5353050"/>
          <p14:tracePt t="573385" x="1895475" y="5345113"/>
          <p14:tracePt t="573731" x="1895475" y="5353050"/>
          <p14:tracePt t="573747" x="1895475" y="5362575"/>
          <p14:tracePt t="573763" x="1895475" y="5380038"/>
          <p14:tracePt t="573777" x="1895475" y="5387975"/>
          <p14:tracePt t="573785" x="1903413" y="5395913"/>
          <p14:tracePt t="573793" x="1903413" y="5405438"/>
          <p14:tracePt t="573801" x="1911350" y="5421313"/>
          <p14:tracePt t="573809" x="1911350" y="5430838"/>
          <p14:tracePt t="573817" x="1911350" y="5438775"/>
          <p14:tracePt t="573825" x="1920875" y="5464175"/>
          <p14:tracePt t="573831" x="1920875" y="5481638"/>
          <p14:tracePt t="573839" x="1928813" y="5489575"/>
          <p14:tracePt t="573846" x="1928813" y="5514975"/>
          <p14:tracePt t="573855" x="1928813" y="5532438"/>
          <p14:tracePt t="573863" x="1928813" y="5540375"/>
          <p14:tracePt t="573871" x="1928813" y="5557838"/>
          <p14:tracePt t="573879" x="1928813" y="5575300"/>
          <p14:tracePt t="573885" x="1928813" y="5583238"/>
          <p14:tracePt t="573893" x="1928813" y="5600700"/>
          <p14:tracePt t="573901" x="1928813" y="5616575"/>
          <p14:tracePt t="573909" x="1920875" y="5626100"/>
          <p14:tracePt t="573917" x="1911350" y="5634038"/>
          <p14:tracePt t="573925" x="1903413" y="5641975"/>
          <p14:tracePt t="573941" x="1895475" y="5651500"/>
          <p14:tracePt t="573947" x="1878013" y="5676900"/>
          <p14:tracePt t="573963" x="1870075" y="5694363"/>
          <p14:tracePt t="573971" x="1860550" y="5702300"/>
          <p14:tracePt t="573979" x="1852613" y="5702300"/>
          <p14:tracePt t="573987" x="1844675" y="5710238"/>
          <p14:tracePt t="573993" x="1835150" y="5719763"/>
          <p14:tracePt t="574001" x="1827213" y="5719763"/>
          <p14:tracePt t="574008" x="1827213" y="5727700"/>
          <p14:tracePt t="574017" x="1819275" y="5735638"/>
          <p14:tracePt t="574025" x="1809750" y="5735638"/>
          <p14:tracePt t="574033" x="1809750" y="5745163"/>
          <p14:tracePt t="574041" x="1801813" y="5745163"/>
          <p14:tracePt t="574047" x="1793875" y="5753100"/>
          <p14:tracePt t="574055" x="1793875" y="5761038"/>
          <p14:tracePt t="574063" x="1784350" y="5761038"/>
          <p14:tracePt t="574071" x="1776413" y="5770563"/>
          <p14:tracePt t="574079" x="1766888" y="5778500"/>
          <p14:tracePt t="574087" x="1766888" y="5788025"/>
          <p14:tracePt t="574095" x="1758950" y="5788025"/>
          <p14:tracePt t="574101" x="1751013" y="5795963"/>
          <p14:tracePt t="574109" x="1751013" y="5803900"/>
          <p14:tracePt t="574117" x="1741488" y="5803900"/>
          <p14:tracePt t="574125" x="1733550" y="5813425"/>
          <p14:tracePt t="574133" x="1725613" y="5829300"/>
          <p14:tracePt t="574149" x="1716088" y="5846763"/>
          <p14:tracePt t="574157" x="1708150" y="5854700"/>
          <p14:tracePt t="574163" x="1700213" y="5854700"/>
          <p14:tracePt t="574171" x="1700213" y="5872163"/>
          <p14:tracePt t="574179" x="1690688" y="5880100"/>
          <p14:tracePt t="574187" x="1682750" y="5880100"/>
          <p14:tracePt t="574195" x="1682750" y="5889625"/>
          <p14:tracePt t="574203" x="1674813" y="5897563"/>
          <p14:tracePt t="574210" x="1674813" y="5905500"/>
          <p14:tracePt t="574225" x="1665288" y="5922963"/>
          <p14:tracePt t="574233" x="1657350" y="5932488"/>
          <p14:tracePt t="574249" x="1657350" y="5940425"/>
          <p14:tracePt t="574257" x="1649413" y="5948363"/>
          <p14:tracePt t="574271" x="1649413" y="5957888"/>
          <p14:tracePt t="574279" x="1639888" y="5965825"/>
          <p14:tracePt t="574295" x="1639888" y="5973763"/>
          <p14:tracePt t="574303" x="1639888" y="5983288"/>
          <p14:tracePt t="574311" x="1631950" y="5991225"/>
          <p14:tracePt t="574330" x="1631950" y="5999163"/>
          <p14:tracePt t="574333" x="1631950" y="6008688"/>
          <p14:tracePt t="574441" x="1631950" y="6016625"/>
          <p14:tracePt t="574457" x="1631950" y="6024563"/>
          <p14:tracePt t="574465" x="1631950" y="6034088"/>
          <p14:tracePt t="574495" x="1631950" y="6042025"/>
          <p14:tracePt t="574503" x="1631950" y="6049963"/>
          <p14:tracePt t="574519" x="1631950" y="6059488"/>
          <p14:tracePt t="574527" x="1631950" y="6067425"/>
          <p14:tracePt t="574535" x="1631950" y="6076950"/>
          <p14:tracePt t="574635" x="1631950" y="6092825"/>
          <p14:tracePt t="574643" x="1631950" y="6102350"/>
          <p14:tracePt t="574727" x="1631950" y="6110288"/>
          <p14:tracePt t="576063" x="1649413" y="6110288"/>
          <p14:tracePt t="576069" x="1665288" y="6110288"/>
          <p14:tracePt t="576077" x="1690688" y="6110288"/>
          <p14:tracePt t="576085" x="1708150" y="6102350"/>
          <p14:tracePt t="576093" x="1716088" y="6102350"/>
          <p14:tracePt t="576101" x="1716088" y="6092825"/>
          <p14:tracePt t="576109" x="1725613" y="6092825"/>
          <p14:tracePt t="576117" x="1725613" y="6084888"/>
          <p14:tracePt t="576123" x="1733550" y="6076950"/>
          <p14:tracePt t="576139" x="1733550" y="6059488"/>
          <p14:tracePt t="576147" x="1741488" y="6034088"/>
          <p14:tracePt t="576155" x="1751013" y="6016625"/>
          <p14:tracePt t="576163" x="1758950" y="5991225"/>
          <p14:tracePt t="576171" x="1758950" y="5965825"/>
          <p14:tracePt t="576177" x="1766888" y="5932488"/>
          <p14:tracePt t="576185" x="1776413" y="5897563"/>
          <p14:tracePt t="576193" x="1784350" y="5872163"/>
          <p14:tracePt t="576201" x="1793875" y="5838825"/>
          <p14:tracePt t="576209" x="1801813" y="5803900"/>
          <p14:tracePt t="576217" x="1809750" y="5778500"/>
          <p14:tracePt t="576225" x="1819275" y="5745163"/>
          <p14:tracePt t="576231" x="1827213" y="5735638"/>
          <p14:tracePt t="576239" x="1827213" y="5710238"/>
          <p14:tracePt t="576247" x="1827213" y="5702300"/>
          <p14:tracePt t="576255" x="1835150" y="5694363"/>
          <p14:tracePt t="576263" x="1844675" y="5694363"/>
          <p14:tracePt t="576271" x="1852613" y="5684838"/>
          <p14:tracePt t="576279" x="1852613" y="5676900"/>
          <p14:tracePt t="576293" x="1860550" y="5668963"/>
          <p14:tracePt t="576301" x="1870075" y="5659438"/>
          <p14:tracePt t="576330" x="1878013" y="5634038"/>
          <p14:tracePt t="576333" x="1885950" y="5634038"/>
          <p14:tracePt t="576339" x="1885950" y="5608638"/>
          <p14:tracePt t="576346" x="1885950" y="5583238"/>
          <p14:tracePt t="576355" x="1885950" y="5565775"/>
          <p14:tracePt t="576363" x="1885950" y="5549900"/>
          <p14:tracePt t="576371" x="1885950" y="5540375"/>
          <p14:tracePt t="576379" x="1885950" y="5524500"/>
          <p14:tracePt t="576387" x="1885950" y="5514975"/>
          <p14:tracePt t="576393" x="1878013" y="5507038"/>
          <p14:tracePt t="576417" x="1878013" y="5497513"/>
          <p14:tracePt t="576533" x="1878013" y="5489575"/>
          <p14:tracePt t="576541" x="1878013" y="5481638"/>
          <p14:tracePt t="576549" x="1878013" y="5472113"/>
          <p14:tracePt t="576563" x="1878013" y="5464175"/>
          <p14:tracePt t="576771" x="1870075" y="5464175"/>
          <p14:tracePt t="576779" x="1870075" y="5481638"/>
          <p14:tracePt t="576787" x="1870075" y="5507038"/>
          <p14:tracePt t="576795" x="1860550" y="5532438"/>
          <p14:tracePt t="576803" x="1852613" y="5557838"/>
          <p14:tracePt t="576811" x="1844675" y="5575300"/>
          <p14:tracePt t="576819" x="1844675" y="5583238"/>
          <p14:tracePt t="576827" x="1844675" y="5591175"/>
          <p14:tracePt t="576833" x="1844675" y="5600700"/>
          <p14:tracePt t="576919" x="1835150" y="5608638"/>
          <p14:tracePt t="576927" x="1835150" y="5626100"/>
          <p14:tracePt t="576935" x="1827213" y="5651500"/>
          <p14:tracePt t="576941" x="1819275" y="5676900"/>
          <p14:tracePt t="576949" x="1809750" y="5694363"/>
          <p14:tracePt t="576957" x="1801813" y="5702300"/>
          <p14:tracePt t="576965" x="1793875" y="5710238"/>
          <p14:tracePt t="576973" x="1793875" y="5719763"/>
          <p14:tracePt t="576981" x="1784350" y="5719763"/>
          <p14:tracePt t="576989" x="1784350" y="5727700"/>
          <p14:tracePt t="576995" x="1776413" y="5735638"/>
          <p14:tracePt t="577003" x="1776413" y="5745163"/>
          <p14:tracePt t="577019" x="1766888" y="5761038"/>
          <p14:tracePt t="577026" x="1766888" y="5770563"/>
          <p14:tracePt t="577035" x="1758950" y="5795963"/>
          <p14:tracePt t="577043" x="1751013" y="5803900"/>
          <p14:tracePt t="577049" x="1741488" y="5821363"/>
          <p14:tracePt t="577057" x="1733550" y="5838825"/>
          <p14:tracePt t="577065" x="1733550" y="5854700"/>
          <p14:tracePt t="577073" x="1725613" y="5880100"/>
          <p14:tracePt t="577081" x="1716088" y="5889625"/>
          <p14:tracePt t="577089" x="1708150" y="5897563"/>
          <p14:tracePt t="577096" x="1700213" y="5905500"/>
          <p14:tracePt t="577103" x="1700213" y="5915025"/>
          <p14:tracePt t="577111" x="1700213" y="5932488"/>
          <p14:tracePt t="577127" x="1700213" y="5940425"/>
          <p14:tracePt t="577135" x="1700213" y="5948363"/>
          <p14:tracePt t="577143" x="1700213" y="5957888"/>
          <p14:tracePt t="577157" x="1690688" y="5973763"/>
          <p14:tracePt t="577165" x="1690688" y="5983288"/>
          <p14:tracePt t="577181" x="1690688" y="5991225"/>
          <p14:tracePt t="577189" x="1690688" y="6008688"/>
          <p14:tracePt t="577205" x="1690688" y="6024563"/>
          <p14:tracePt t="577219" x="1690688" y="6034088"/>
          <p14:tracePt t="577227" x="1690688" y="6042025"/>
          <p14:tracePt t="577235" x="1690688" y="6049963"/>
          <p14:tracePt t="577251" x="1690688" y="6059488"/>
          <p14:tracePt t="577259" x="1690688" y="6067425"/>
          <p14:tracePt t="577313" x="1690688" y="6076950"/>
          <p14:tracePt t="577451" x="1690688" y="6084888"/>
          <p14:tracePt t="577521" x="1690688" y="6092825"/>
          <p14:tracePt t="577945" x="1690688" y="6102350"/>
          <p14:tracePt t="577953" x="1690688" y="6110288"/>
          <p14:tracePt t="578007" x="1682750" y="6118225"/>
          <p14:tracePt t="578053" x="1674813" y="6127750"/>
          <p14:tracePt t="578061" x="1674813" y="6135688"/>
          <p14:tracePt t="578077" x="1665288" y="6135688"/>
          <p14:tracePt t="578091" x="1657350" y="6135688"/>
          <p14:tracePt t="578153" x="1649413" y="6135688"/>
          <p14:tracePt t="578177" x="1649413" y="6143625"/>
          <p14:tracePt t="578617" x="1665288" y="6143625"/>
          <p14:tracePt t="578625" x="1700213" y="6143625"/>
          <p14:tracePt t="578631" x="1716088" y="6143625"/>
          <p14:tracePt t="578639" x="1741488" y="6127750"/>
          <p14:tracePt t="578647" x="1751013" y="6110288"/>
          <p14:tracePt t="578655" x="1758950" y="6092825"/>
          <p14:tracePt t="578663" x="1766888" y="6076950"/>
          <p14:tracePt t="578671" x="1776413" y="6049963"/>
          <p14:tracePt t="578679" x="1776413" y="6042025"/>
          <p14:tracePt t="578685" x="1784350" y="6034088"/>
          <p14:tracePt t="578692" x="1793875" y="6008688"/>
          <p14:tracePt t="578701" x="1801813" y="5999163"/>
          <p14:tracePt t="578709" x="1809750" y="5983288"/>
          <p14:tracePt t="578717" x="1809750" y="5973763"/>
          <p14:tracePt t="578725" x="1819275" y="5965825"/>
          <p14:tracePt t="578733" x="1819275" y="5957888"/>
          <p14:tracePt t="578739" x="1827213" y="5940425"/>
          <p14:tracePt t="578747" x="1835150" y="5932488"/>
          <p14:tracePt t="578755" x="1844675" y="5905500"/>
          <p14:tracePt t="578763" x="1852613" y="5880100"/>
          <p14:tracePt t="578771" x="1860550" y="5854700"/>
          <p14:tracePt t="578779" x="1860550" y="5846763"/>
          <p14:tracePt t="578787" x="1860550" y="5829300"/>
          <p14:tracePt t="578792" x="1860550" y="5813425"/>
          <p14:tracePt t="578801" x="1860550" y="5795963"/>
          <p14:tracePt t="578809" x="1860550" y="5770563"/>
          <p14:tracePt t="578825" x="1860550" y="5753100"/>
          <p14:tracePt t="578833" x="1870075" y="5745163"/>
          <p14:tracePt t="578849" x="1878013" y="5735638"/>
          <p14:tracePt t="578854" x="1878013" y="5727700"/>
          <p14:tracePt t="578863" x="1885950" y="5727700"/>
          <p14:tracePt t="578871" x="1885950" y="5719763"/>
          <p14:tracePt t="578887" x="1895475" y="5702300"/>
          <p14:tracePt t="578894" x="1903413" y="5684838"/>
          <p14:tracePt t="578901" x="1911350" y="5668963"/>
          <p14:tracePt t="578909" x="1920875" y="5641975"/>
          <p14:tracePt t="578917" x="1928813" y="5616575"/>
          <p14:tracePt t="578925" x="1938338" y="5600700"/>
          <p14:tracePt t="578933" x="1938338" y="5583238"/>
          <p14:tracePt t="578941" x="1938338" y="5565775"/>
          <p14:tracePt t="578955" x="1938338" y="5549900"/>
          <p14:tracePt t="578963" x="1938338" y="5540375"/>
          <p14:tracePt t="578979" x="1938338" y="5532438"/>
          <p14:tracePt t="578995" x="1938338" y="5524500"/>
          <p14:tracePt t="579071" x="1938338" y="5514975"/>
          <p14:tracePt t="579087" x="1938338" y="5507038"/>
          <p14:tracePt t="579095" x="1938338" y="5497513"/>
          <p14:tracePt t="579117" x="1938338" y="5489575"/>
          <p14:tracePt t="579133" x="1938338" y="5481638"/>
          <p14:tracePt t="579157" x="1938338" y="5472113"/>
          <p14:tracePt t="579165" x="1938338" y="5464175"/>
          <p14:tracePt t="579173" x="1938338" y="5456238"/>
          <p14:tracePt t="579179" x="1938338" y="5446713"/>
          <p14:tracePt t="579187" x="1928813" y="5438775"/>
          <p14:tracePt t="579195" x="1928813" y="5430838"/>
          <p14:tracePt t="579203" x="1920875" y="5430838"/>
          <p14:tracePt t="579211" x="1920875" y="5421313"/>
          <p14:tracePt t="579227" x="1920875" y="5413375"/>
          <p14:tracePt t="579287" x="1911350" y="5413375"/>
          <p14:tracePt t="579295" x="1903413" y="5413375"/>
          <p14:tracePt t="580707" x="1895475" y="5421313"/>
          <p14:tracePt t="580715" x="1885950" y="5438775"/>
          <p14:tracePt t="580723" x="1878013" y="5446713"/>
          <p14:tracePt t="580731" x="1878013" y="5464175"/>
          <p14:tracePt t="580739" x="1870075" y="5481638"/>
          <p14:tracePt t="580747" x="1860550" y="5489575"/>
          <p14:tracePt t="580755" x="1860550" y="5497513"/>
          <p14:tracePt t="580760" x="1852613" y="5507038"/>
          <p14:tracePt t="580777" x="1844675" y="5514975"/>
          <p14:tracePt t="580785" x="1844675" y="5524500"/>
          <p14:tracePt t="580793" x="1844675" y="5532438"/>
          <p14:tracePt t="580801" x="1835150" y="5532438"/>
          <p14:tracePt t="580809" x="1827213" y="5540375"/>
          <p14:tracePt t="580815" x="1819275" y="5549900"/>
          <p14:tracePt t="580831" x="1809750" y="5565775"/>
          <p14:tracePt t="580839" x="1801813" y="5591175"/>
          <p14:tracePt t="580847" x="1784350" y="5616575"/>
          <p14:tracePt t="580855" x="1766888" y="5651500"/>
          <p14:tracePt t="580863" x="1741488" y="5684838"/>
          <p14:tracePt t="580869" x="1716088" y="5710238"/>
          <p14:tracePt t="580877" x="1690688" y="5745163"/>
          <p14:tracePt t="580885" x="1665288" y="5770563"/>
          <p14:tracePt t="580893" x="1639888" y="5795963"/>
          <p14:tracePt t="580901" x="1631950" y="5821363"/>
          <p14:tracePt t="580909" x="1614488" y="5829300"/>
          <p14:tracePt t="580917" x="1614488" y="5838825"/>
          <p14:tracePt t="580923" x="1614488" y="5846763"/>
          <p14:tracePt t="580931" x="1614488" y="5854700"/>
          <p14:tracePt t="580939" x="1606550" y="5854700"/>
          <p14:tracePt t="580955" x="1597025" y="5854700"/>
          <p14:tracePt t="580971" x="1597025" y="5864225"/>
          <p14:tracePt t="580979" x="1597025" y="5872163"/>
          <p14:tracePt t="580985" x="1589088" y="5872163"/>
          <p14:tracePt t="580993" x="1589088" y="5880100"/>
          <p14:tracePt t="581001" x="1589088" y="5897563"/>
          <p14:tracePt t="581009" x="1589088" y="5915025"/>
          <p14:tracePt t="581017" x="1589088" y="5940425"/>
          <p14:tracePt t="581025" x="1589088" y="5957888"/>
          <p14:tracePt t="581031" x="1589088" y="5965825"/>
          <p14:tracePt t="581039" x="1589088" y="5991225"/>
          <p14:tracePt t="581047" x="1597025" y="6008688"/>
          <p14:tracePt t="581055" x="1606550" y="6042025"/>
          <p14:tracePt t="581063" x="1614488" y="6067425"/>
          <p14:tracePt t="581071" x="1622425" y="6092825"/>
          <p14:tracePt t="581079" x="1631950" y="6118225"/>
          <p14:tracePt t="581085" x="1639888" y="6135688"/>
          <p14:tracePt t="581101" x="1639888" y="6143625"/>
          <p14:tracePt t="581108" x="1639888" y="6153150"/>
          <p14:tracePt t="581117" x="1649413" y="6161088"/>
          <p14:tracePt t="581195" x="1649413" y="6169025"/>
          <p14:tracePt t="581200" x="1649413" y="6178550"/>
          <p14:tracePt t="581217" x="1649413" y="6186488"/>
          <p14:tracePt t="581579" x="1649413" y="6178550"/>
          <p14:tracePt t="581587" x="1649413" y="6169025"/>
          <p14:tracePt t="581611" x="1639888" y="6161088"/>
          <p14:tracePt t="581719" x="1639888" y="6153150"/>
          <p14:tracePt t="584961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87B6EA-F2E0-46BB-83BC-90C171964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620688"/>
            <a:ext cx="864096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</a:rPr>
              <a:t>Opérateurs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ocamllex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 pour les expressions régulières :</a:t>
            </a:r>
          </a:p>
          <a:p>
            <a:pPr marL="0" indent="0">
              <a:buNone/>
            </a:pP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	voir la doc en ligne: </a:t>
            </a:r>
            <a:r>
              <a:rPr lang="fr-FR" sz="1800" i="1" dirty="0">
                <a:latin typeface="Verdana" panose="020B0604030504040204" pitchFamily="34" charset="0"/>
                <a:ea typeface="Verdana" panose="020B0604030504040204" pitchFamily="34" charset="0"/>
              </a:rPr>
              <a:t>union, concaténation, étoile, optionnel, …</a:t>
            </a:r>
          </a:p>
          <a:p>
            <a:pPr marL="0" indent="0">
              <a:buNone/>
            </a:pP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fr-FR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fr-FR" sz="1800" b="1" dirty="0">
                <a:latin typeface="Verdana" panose="020B0604030504040204" pitchFamily="34" charset="0"/>
                <a:ea typeface="Verdana" panose="020B0604030504040204" pitchFamily="34" charset="0"/>
              </a:rPr>
              <a:t>Stratégies pour résoudre les conflits de reconnaissance</a:t>
            </a:r>
          </a:p>
          <a:p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On privilégie l’expression qui reconnaît la portion de texte la plus longue possible</a:t>
            </a:r>
          </a:p>
          <a:p>
            <a:pPr>
              <a:spcBef>
                <a:spcPts val="1200"/>
              </a:spcBef>
            </a:pP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À longueurs égales, on privilégie l’expression qui apparaît en premier dans le fichier</a:t>
            </a:r>
          </a:p>
          <a:p>
            <a:pPr marL="0" indent="0">
              <a:buNone/>
            </a:pPr>
            <a:b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fr-FR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Avec le </a:t>
            </a:r>
            <a:r>
              <a:rPr lang="fr-FR" sz="1800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Makefile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 fourni lors du TP, </a:t>
            </a:r>
            <a:r>
              <a:rPr lang="fr-FR" sz="1800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ocamllex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 produit </a:t>
            </a:r>
            <a:r>
              <a:rPr lang="fr-FR" sz="18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tpLex.ml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 qui définit deux fonctions (éventuellement mutuellement) récursives </a:t>
            </a:r>
            <a:r>
              <a:rPr lang="fr-FR" sz="1800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TpLex.comment</a:t>
            </a:r>
            <a:r>
              <a:rPr lang="fr-FR" sz="18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</a:rPr>
              <a:t>et </a:t>
            </a:r>
            <a:r>
              <a:rPr lang="fr-FR" sz="1800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TpLex.token</a:t>
            </a:r>
            <a:r>
              <a:rPr lang="fr-FR" sz="18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La fonction </a:t>
            </a:r>
            <a:r>
              <a:rPr lang="fr-FR" sz="1800" dirty="0" err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TPLex.token</a:t>
            </a:r>
            <a:r>
              <a:rPr lang="fr-FR" sz="1800" dirty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fr-FR" sz="1800" dirty="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sera à fournir en argument à votre fonction </a:t>
            </a:r>
            <a:r>
              <a:rPr lang="fr-FR" sz="1800"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d’analyse syntaxique</a:t>
            </a:r>
            <a:endParaRPr lang="fr-FR" sz="1800" dirty="0">
              <a:latin typeface="Verdana" panose="020B0604030504040204" pitchFamily="34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fr-FR" sz="1800" dirty="0"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A9A24E9-4AAE-433D-AAFC-68501ED6D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8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02"/>
    </mc:Choice>
    <mc:Fallback xmlns="">
      <p:transition spd="slow" advTm="64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088" x="6627813" y="4232275"/>
          <p14:tracePt t="47117" x="6645275" y="4232275"/>
          <p14:tracePt t="47125" x="6654800" y="4240213"/>
          <p14:tracePt t="47133" x="6654800" y="4249738"/>
          <p14:tracePt t="47149" x="6662738" y="4249738"/>
          <p14:tracePt t="47195" x="6670675" y="4249738"/>
          <p14:tracePt t="53085" x="6654800" y="4283075"/>
          <p14:tracePt t="53093" x="6611938" y="4351338"/>
          <p14:tracePt t="53101" x="6586538" y="4384675"/>
          <p14:tracePt t="53109" x="6569075" y="4419600"/>
          <p14:tracePt t="53115" x="6543675" y="4478338"/>
          <p14:tracePt t="53123" x="6526213" y="4513263"/>
          <p14:tracePt t="53131" x="6492875" y="4579938"/>
          <p14:tracePt t="53139" x="6475413" y="4622800"/>
          <p14:tracePt t="53147" x="6450013" y="4665663"/>
          <p14:tracePt t="53155" x="6432550" y="4708525"/>
          <p14:tracePt t="53163" x="6424613" y="4741863"/>
          <p14:tracePt t="53169" x="6416675" y="4775200"/>
          <p14:tracePt t="53177" x="6407150" y="4810125"/>
          <p14:tracePt t="53185" x="6399213" y="4835525"/>
          <p14:tracePt t="53193" x="6391275" y="4860925"/>
          <p14:tracePt t="53202" x="6381750" y="4878388"/>
          <p14:tracePt t="53209" x="6373813" y="4903788"/>
          <p14:tracePt t="53217" x="6365875" y="4919663"/>
          <p14:tracePt t="53223" x="6348413" y="4946650"/>
          <p14:tracePt t="53231" x="6348413" y="4954588"/>
          <p14:tracePt t="53239" x="6330950" y="4979988"/>
          <p14:tracePt t="53247" x="6323013" y="4997450"/>
          <p14:tracePt t="53255" x="6305550" y="5013325"/>
          <p14:tracePt t="53263" x="6297613" y="5013325"/>
          <p14:tracePt t="53269" x="6297613" y="5022850"/>
          <p14:tracePt t="53277" x="6288088" y="5030788"/>
          <p14:tracePt t="53285" x="6280150" y="5030788"/>
          <p14:tracePt t="53293" x="6272213" y="5038725"/>
          <p14:tracePt t="53301" x="6262688" y="5056188"/>
          <p14:tracePt t="53309" x="6246813" y="5064125"/>
          <p14:tracePt t="53317" x="6237288" y="5064125"/>
          <p14:tracePt t="53325" x="6229350" y="5073650"/>
          <p14:tracePt t="53331" x="6194425" y="5106988"/>
          <p14:tracePt t="53339" x="6143625" y="5149850"/>
          <p14:tracePt t="53347" x="6076950" y="5192713"/>
          <p14:tracePt t="53355" x="5983288" y="5251450"/>
          <p14:tracePt t="53363" x="5854700" y="5319713"/>
          <p14:tracePt t="53371" x="5659438" y="5413375"/>
          <p14:tracePt t="53379" x="5489575" y="5464175"/>
          <p14:tracePt t="53385" x="5319713" y="5507038"/>
          <p14:tracePt t="53393" x="5167313" y="5557838"/>
          <p14:tracePt t="53402" x="5013325" y="5600700"/>
          <p14:tracePt t="53409" x="4835525" y="5676900"/>
          <p14:tracePt t="53417" x="4630738" y="5735638"/>
          <p14:tracePt t="53425" x="4402138" y="5795963"/>
          <p14:tracePt t="53433" x="4087813" y="5864225"/>
          <p14:tracePt t="53439" x="3798888" y="5932488"/>
          <p14:tracePt t="53447" x="3578225" y="5973763"/>
          <p14:tracePt t="53455" x="3382963" y="6016625"/>
          <p14:tracePt t="53463" x="3152775" y="6059488"/>
          <p14:tracePt t="53471" x="2932113" y="6110288"/>
          <p14:tracePt t="53479" x="2719388" y="6118225"/>
          <p14:tracePt t="53487" x="2541588" y="6135688"/>
          <p14:tracePt t="53493" x="2397125" y="6143625"/>
          <p14:tracePt t="53501" x="2268538" y="6161088"/>
          <p14:tracePt t="53509" x="2166938" y="6161088"/>
          <p14:tracePt t="53517" x="2073275" y="6161088"/>
          <p14:tracePt t="53525" x="1989138" y="6161088"/>
          <p14:tracePt t="53533" x="1911350" y="6153150"/>
          <p14:tracePt t="53541" x="1852613" y="6153150"/>
          <p14:tracePt t="53547" x="1809750" y="6143625"/>
          <p14:tracePt t="53555" x="1758950" y="6135688"/>
          <p14:tracePt t="53563" x="1700213" y="6127750"/>
          <p14:tracePt t="53571" x="1639888" y="6118225"/>
          <p14:tracePt t="53579" x="1581150" y="6110288"/>
          <p14:tracePt t="53587" x="1520825" y="6102350"/>
          <p14:tracePt t="53595" x="1462088" y="6084888"/>
          <p14:tracePt t="53601" x="1401763" y="6076950"/>
          <p14:tracePt t="53609" x="1360488" y="6067425"/>
          <p14:tracePt t="53617" x="1325563" y="6059488"/>
          <p14:tracePt t="53625" x="1300163" y="6042025"/>
          <p14:tracePt t="53633" x="1282700" y="6034088"/>
          <p14:tracePt t="53641" x="1266825" y="6034088"/>
          <p14:tracePt t="53649" x="1257300" y="6024563"/>
          <p14:tracePt t="53655" x="1249363" y="6016625"/>
          <p14:tracePt t="53663" x="1249363" y="6008688"/>
          <p14:tracePt t="53671" x="1241425" y="6008688"/>
          <p14:tracePt t="53679" x="1231900" y="5999163"/>
          <p14:tracePt t="53687" x="1231900" y="5991225"/>
          <p14:tracePt t="53695" x="1223963" y="5991225"/>
          <p14:tracePt t="53703" x="1216025" y="5983288"/>
          <p14:tracePt t="53711" x="1206500" y="5965825"/>
          <p14:tracePt t="53717" x="1198563" y="5932488"/>
          <p14:tracePt t="53725" x="1198563" y="5915025"/>
          <p14:tracePt t="53733" x="1189038" y="5880100"/>
          <p14:tracePt t="53741" x="1181100" y="5846763"/>
          <p14:tracePt t="53749" x="1181100" y="5813425"/>
          <p14:tracePt t="53757" x="1173163" y="5778500"/>
          <p14:tracePt t="53763" x="1173163" y="5761038"/>
          <p14:tracePt t="53771" x="1173163" y="5735638"/>
          <p14:tracePt t="53779" x="1173163" y="5702300"/>
          <p14:tracePt t="53787" x="1173163" y="5684838"/>
          <p14:tracePt t="53795" x="1173163" y="5668963"/>
          <p14:tracePt t="53803" x="1173163" y="5651500"/>
          <p14:tracePt t="53811" x="1181100" y="5634038"/>
          <p14:tracePt t="53817" x="1189038" y="5608638"/>
          <p14:tracePt t="53825" x="1198563" y="5591175"/>
          <p14:tracePt t="53833" x="1216025" y="5583238"/>
          <p14:tracePt t="53841" x="1216025" y="5575300"/>
          <p14:tracePt t="53849" x="1223963" y="5575300"/>
          <p14:tracePt t="53857" x="1231900" y="5565775"/>
          <p14:tracePt t="53865" x="1241425" y="5557838"/>
          <p14:tracePt t="53873" x="1249363" y="5557838"/>
          <p14:tracePt t="53879" x="1266825" y="5549900"/>
          <p14:tracePt t="53887" x="1282700" y="5524500"/>
          <p14:tracePt t="53895" x="1300163" y="5507038"/>
          <p14:tracePt t="53903" x="1308100" y="5489575"/>
          <p14:tracePt t="53911" x="1325563" y="5481638"/>
          <p14:tracePt t="53919" x="1333500" y="5472113"/>
          <p14:tracePt t="53927" x="1350963" y="5464175"/>
          <p14:tracePt t="53933" x="1360488" y="5456238"/>
          <p14:tracePt t="53941" x="1368425" y="5456238"/>
          <p14:tracePt t="53949" x="1376363" y="5456238"/>
          <p14:tracePt t="53957" x="1376363" y="5446713"/>
          <p14:tracePt t="53965" x="1385888" y="5446713"/>
          <p14:tracePt t="53973" x="1393825" y="5446713"/>
          <p14:tracePt t="53981" x="1401763" y="5446713"/>
          <p14:tracePt t="53987" x="1401763" y="5438775"/>
          <p14:tracePt t="53995" x="1411288" y="5430838"/>
          <p14:tracePt t="54003" x="1427163" y="5421313"/>
          <p14:tracePt t="54011" x="1436688" y="5413375"/>
          <p14:tracePt t="54019" x="1444625" y="5405438"/>
          <p14:tracePt t="54027" x="1462088" y="5387975"/>
          <p14:tracePt t="54035" x="1470025" y="5387975"/>
          <p14:tracePt t="54041" x="1495425" y="5370513"/>
          <p14:tracePt t="54049" x="1520825" y="5353050"/>
          <p14:tracePt t="54067" x="1538288" y="5327650"/>
          <p14:tracePt t="54073" x="1555750" y="5319713"/>
          <p14:tracePt t="54081" x="1571625" y="5294313"/>
          <p14:tracePt t="54089" x="1589088" y="5268913"/>
          <p14:tracePt t="54095" x="1597025" y="5243513"/>
          <p14:tracePt t="54103" x="1606550" y="5226050"/>
          <p14:tracePt t="54111" x="1606550" y="5200650"/>
          <p14:tracePt t="54119" x="1606550" y="5183188"/>
          <p14:tracePt t="54127" x="1614488" y="5175250"/>
          <p14:tracePt t="54135" x="1614488" y="5157788"/>
          <p14:tracePt t="54143" x="1614488" y="5149850"/>
          <p14:tracePt t="54157" x="1614488" y="5141913"/>
          <p14:tracePt t="54165" x="1622425" y="5141913"/>
          <p14:tracePt t="54227" x="1631950" y="5124450"/>
          <p14:tracePt t="54251" x="1631950" y="5116513"/>
          <p14:tracePt t="54257" x="1639888" y="5106988"/>
          <p14:tracePt t="54265" x="1639888" y="5099050"/>
          <p14:tracePt t="54281" x="1639888" y="5091113"/>
          <p14:tracePt t="54289" x="1639888" y="5081588"/>
          <p14:tracePt t="54305" x="1639888" y="5073650"/>
          <p14:tracePt t="54313" x="1639888" y="5064125"/>
          <p14:tracePt t="55307" x="1674813" y="5073650"/>
          <p14:tracePt t="55315" x="1725613" y="5106988"/>
          <p14:tracePt t="55323" x="1784350" y="5132388"/>
          <p14:tracePt t="55331" x="1844675" y="5167313"/>
          <p14:tracePt t="55339" x="1938338" y="5200650"/>
          <p14:tracePt t="55347" x="2039938" y="5226050"/>
          <p14:tracePt t="55367" x="2227263" y="5243513"/>
          <p14:tracePt t="55370" x="2311400" y="5260975"/>
          <p14:tracePt t="55377" x="2413000" y="5268913"/>
          <p14:tracePt t="55385" x="2498725" y="5276850"/>
          <p14:tracePt t="55393" x="2582863" y="5302250"/>
          <p14:tracePt t="55401" x="2643188" y="5302250"/>
          <p14:tracePt t="55407" x="2676525" y="5311775"/>
          <p14:tracePt t="55415" x="2701925" y="5311775"/>
          <p14:tracePt t="55423" x="2711450" y="5319713"/>
          <p14:tracePt t="55431" x="2719388" y="5319713"/>
          <p14:tracePt t="55439" x="2727325" y="5319713"/>
          <p14:tracePt t="55447" x="2736850" y="5319713"/>
          <p14:tracePt t="55455" x="2752725" y="5319713"/>
          <p14:tracePt t="55463" x="2778125" y="5311775"/>
          <p14:tracePt t="55469" x="2830513" y="5302250"/>
          <p14:tracePt t="55477" x="2922588" y="5286375"/>
          <p14:tracePt t="55485" x="3008313" y="5276850"/>
          <p14:tracePt t="55493" x="3109913" y="5251450"/>
          <p14:tracePt t="55501" x="3211513" y="5243513"/>
          <p14:tracePt t="55509" x="3305175" y="5243513"/>
          <p14:tracePt t="55517" x="3408363" y="5243513"/>
          <p14:tracePt t="55523" x="3502025" y="5243513"/>
          <p14:tracePt t="55531" x="3594100" y="5235575"/>
          <p14:tracePt t="55539" x="3654425" y="5226050"/>
          <p14:tracePt t="55547" x="3697288" y="5226050"/>
          <p14:tracePt t="55555" x="3730625" y="5226050"/>
          <p14:tracePt t="55563" x="3748088" y="5226050"/>
          <p14:tracePt t="55571" x="3756025" y="5226050"/>
          <p14:tracePt t="55671" x="3763963" y="5226050"/>
          <p14:tracePt t="55693" x="3790950" y="5226050"/>
          <p14:tracePt t="55701" x="3824288" y="5218113"/>
          <p14:tracePt t="55709" x="3841750" y="5218113"/>
          <p14:tracePt t="55717" x="3849688" y="5218113"/>
          <p14:tracePt t="55725" x="3857625" y="5218113"/>
          <p14:tracePt t="55739" x="3867150" y="5218113"/>
          <p14:tracePt t="55747" x="3875088" y="5218113"/>
          <p14:tracePt t="55755" x="3883025" y="5218113"/>
          <p14:tracePt t="55779" x="3892550" y="5208588"/>
          <p14:tracePt t="55841" x="3900488" y="5208588"/>
          <p14:tracePt t="55879" x="3908425" y="5208588"/>
          <p14:tracePt t="55887" x="3935413" y="5208588"/>
          <p14:tracePt t="55903" x="3951288" y="5208588"/>
          <p14:tracePt t="55909" x="3951288" y="5200650"/>
          <p14:tracePt t="55917" x="3960813" y="5200650"/>
          <p14:tracePt t="55925" x="3968750" y="5200650"/>
          <p14:tracePt t="55949" x="3976688" y="5200650"/>
          <p14:tracePt t="55971" x="3986213" y="5200650"/>
          <p14:tracePt t="55979" x="3994150" y="5200650"/>
          <p14:tracePt t="56071" x="4002088" y="5192713"/>
          <p14:tracePt t="56079" x="4011613" y="5192713"/>
          <p14:tracePt t="56087" x="4019550" y="5183188"/>
          <p14:tracePt t="56095" x="4019550" y="5175250"/>
          <p14:tracePt t="56111" x="4019550" y="5167313"/>
          <p14:tracePt t="56119" x="4027488" y="5157788"/>
          <p14:tracePt t="56141" x="4037013" y="5149850"/>
          <p14:tracePt t="56357" x="4037013" y="5141913"/>
          <p14:tracePt t="62750" x="0" y="0"/>
        </p14:tracePtLst>
      </p14:laserTraceLst>
    </p:ext>
  </p:extLs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717</Words>
  <Application>Microsoft Office PowerPoint</Application>
  <PresentationFormat>Affichage à l'écran (4:3)</PresentationFormat>
  <Paragraphs>118</Paragraphs>
  <Slides>8</Slides>
  <Notes>0</Notes>
  <HiddenSlides>0</HiddenSlides>
  <MMClips>8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Verdana</vt:lpstr>
      <vt:lpstr>Thème Office</vt:lpstr>
      <vt:lpstr>OCAMLLEX : un générateur d’analyseur lexical</vt:lpstr>
      <vt:lpstr>Schéma général</vt:lpstr>
      <vt:lpstr>Extrait du fichier tpParse.mly (menhir)</vt:lpstr>
      <vt:lpstr>Présentation PowerPoint</vt:lpstr>
      <vt:lpstr>Présentation PowerPoint</vt:lpstr>
      <vt:lpstr>Structure d’un fichier .mll (début)</vt:lpstr>
      <vt:lpstr>Structure d’un fichier .mll (suite)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Voisin Frédéric</dc:creator>
  <cp:lastModifiedBy>Frédéric Voisin</cp:lastModifiedBy>
  <cp:revision>72</cp:revision>
  <dcterms:created xsi:type="dcterms:W3CDTF">2011-11-20T16:40:19Z</dcterms:created>
  <dcterms:modified xsi:type="dcterms:W3CDTF">2021-11-08T18:57:05Z</dcterms:modified>
</cp:coreProperties>
</file>